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23"/>
  </p:notesMasterIdLst>
  <p:sldIdLst>
    <p:sldId id="282" r:id="rId2"/>
    <p:sldId id="293" r:id="rId3"/>
    <p:sldId id="281" r:id="rId4"/>
    <p:sldId id="284" r:id="rId5"/>
    <p:sldId id="283" r:id="rId6"/>
    <p:sldId id="263" r:id="rId7"/>
    <p:sldId id="278" r:id="rId8"/>
    <p:sldId id="277" r:id="rId9"/>
    <p:sldId id="279" r:id="rId10"/>
    <p:sldId id="290" r:id="rId11"/>
    <p:sldId id="267" r:id="rId12"/>
    <p:sldId id="292" r:id="rId13"/>
    <p:sldId id="280" r:id="rId14"/>
    <p:sldId id="291" r:id="rId15"/>
    <p:sldId id="286" r:id="rId16"/>
    <p:sldId id="266" r:id="rId17"/>
    <p:sldId id="256" r:id="rId18"/>
    <p:sldId id="276" r:id="rId19"/>
    <p:sldId id="270" r:id="rId20"/>
    <p:sldId id="271" r:id="rId21"/>
    <p:sldId id="272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2ECC9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Arial" pitchFamily="34" charset="0"/>
                <a:cs typeface="Arial" pitchFamily="34" charset="0"/>
              </a:defRPr>
            </a:pPr>
            <a:r>
              <a:rPr lang="en-US" sz="1000" b="0">
                <a:latin typeface="Arial" pitchFamily="34" charset="0"/>
                <a:cs typeface="Arial" pitchFamily="34" charset="0"/>
              </a:rPr>
              <a:t>Source: PitchBook Data, Inc.</a:t>
            </a:r>
          </a:p>
        </c:rich>
      </c:tx>
      <c:layout>
        <c:manualLayout>
          <c:xMode val="edge"/>
          <c:yMode val="edge"/>
          <c:x val="0.77968724279835488"/>
          <c:y val="0.9558052434456942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1721525550046983E-2"/>
          <c:y val="3.3265976584387631E-2"/>
          <c:w val="0.94017147856518113"/>
          <c:h val="0.78252169040667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'Line and Bar Chart'!$C$31</c:f>
              <c:strCache>
                <c:ptCount val="1"/>
                <c:pt idx="0">
                  <c:v>Total Capital Invested</c:v>
                </c:pt>
              </c:strCache>
            </c:strRef>
          </c:tx>
          <c:spPr>
            <a:solidFill>
              <a:srgbClr val="669900"/>
            </a:solidFill>
            <a:scene3d>
              <a:camera prst="orthographicFront"/>
              <a:lightRig rig="twoPt" dir="t">
                <a:rot lat="0" lon="0" rev="0"/>
              </a:lightRig>
            </a:scene3d>
            <a:sp3d prstMaterial="plastic">
              <a:bevelT/>
            </a:sp3d>
          </c:spPr>
          <c:invertIfNegative val="0"/>
          <c:cat>
            <c:strRef>
              <c:f>'Line and Bar Chart'!$B$32:$B$350</c:f>
              <c:strCache>
                <c:ptCount val="30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  <c:pt idx="12">
                  <c:v>2008 Q1</c:v>
                </c:pt>
                <c:pt idx="13">
                  <c:v>2008 Q2</c:v>
                </c:pt>
                <c:pt idx="14">
                  <c:v>2008 Q3</c:v>
                </c:pt>
                <c:pt idx="15">
                  <c:v>2008 Q4</c:v>
                </c:pt>
                <c:pt idx="16">
                  <c:v>2009 Q1</c:v>
                </c:pt>
                <c:pt idx="17">
                  <c:v>2009 Q2</c:v>
                </c:pt>
                <c:pt idx="18">
                  <c:v>2009 Q3</c:v>
                </c:pt>
                <c:pt idx="19">
                  <c:v>2009 Q4</c:v>
                </c:pt>
                <c:pt idx="20">
                  <c:v>2010 Q1</c:v>
                </c:pt>
                <c:pt idx="21">
                  <c:v>2010 Q2</c:v>
                </c:pt>
                <c:pt idx="22">
                  <c:v>2010 Q3</c:v>
                </c:pt>
                <c:pt idx="23">
                  <c:v>2010 Q4</c:v>
                </c:pt>
                <c:pt idx="24">
                  <c:v>2011 Q1</c:v>
                </c:pt>
                <c:pt idx="25">
                  <c:v>2011 Q2</c:v>
                </c:pt>
                <c:pt idx="26">
                  <c:v>2011 Q3</c:v>
                </c:pt>
                <c:pt idx="27">
                  <c:v>2011 Q4</c:v>
                </c:pt>
                <c:pt idx="28">
                  <c:v>2012 Q1</c:v>
                </c:pt>
                <c:pt idx="29">
                  <c:v>2012 Q2</c:v>
                </c:pt>
              </c:strCache>
            </c:strRef>
          </c:cat>
          <c:val>
            <c:numRef>
              <c:f>'Line and Bar Chart'!$C$32:$C$350</c:f>
              <c:numCache>
                <c:formatCode>#,##0.0</c:formatCode>
                <c:ptCount val="30"/>
                <c:pt idx="0">
                  <c:v>284.24</c:v>
                </c:pt>
                <c:pt idx="1">
                  <c:v>293.03000000000003</c:v>
                </c:pt>
                <c:pt idx="2">
                  <c:v>221.64</c:v>
                </c:pt>
                <c:pt idx="3">
                  <c:v>487.35</c:v>
                </c:pt>
                <c:pt idx="4">
                  <c:v>418.13</c:v>
                </c:pt>
                <c:pt idx="5">
                  <c:v>463.29</c:v>
                </c:pt>
                <c:pt idx="6">
                  <c:v>459.09999999999997</c:v>
                </c:pt>
                <c:pt idx="7">
                  <c:v>647.23</c:v>
                </c:pt>
                <c:pt idx="8">
                  <c:v>880.08000000000038</c:v>
                </c:pt>
                <c:pt idx="9">
                  <c:v>632.53</c:v>
                </c:pt>
                <c:pt idx="10">
                  <c:v>878.21</c:v>
                </c:pt>
                <c:pt idx="11">
                  <c:v>546.67000000000007</c:v>
                </c:pt>
                <c:pt idx="12">
                  <c:v>794.67999999999984</c:v>
                </c:pt>
                <c:pt idx="13">
                  <c:v>1338.5800000000004</c:v>
                </c:pt>
                <c:pt idx="14">
                  <c:v>570.54999999999995</c:v>
                </c:pt>
                <c:pt idx="15">
                  <c:v>1211.6199999999999</c:v>
                </c:pt>
                <c:pt idx="16">
                  <c:v>499.81999999999994</c:v>
                </c:pt>
                <c:pt idx="17">
                  <c:v>522.08999999999992</c:v>
                </c:pt>
                <c:pt idx="18">
                  <c:v>778.47999999999956</c:v>
                </c:pt>
                <c:pt idx="19">
                  <c:v>639.39999999999986</c:v>
                </c:pt>
                <c:pt idx="20">
                  <c:v>958.37000000000035</c:v>
                </c:pt>
                <c:pt idx="21">
                  <c:v>1266.4499999999996</c:v>
                </c:pt>
                <c:pt idx="22">
                  <c:v>733.86999999999978</c:v>
                </c:pt>
                <c:pt idx="23">
                  <c:v>803.74</c:v>
                </c:pt>
                <c:pt idx="24">
                  <c:v>1788.6899999999994</c:v>
                </c:pt>
                <c:pt idx="25">
                  <c:v>1818.41</c:v>
                </c:pt>
                <c:pt idx="26">
                  <c:v>1584.78</c:v>
                </c:pt>
                <c:pt idx="27">
                  <c:v>798.52999999999986</c:v>
                </c:pt>
                <c:pt idx="28">
                  <c:v>1177.1199999999992</c:v>
                </c:pt>
                <c:pt idx="29">
                  <c:v>1823.1099999999983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649152"/>
        <c:axId val="113651072"/>
      </c:barChart>
      <c:lineChart>
        <c:grouping val="standard"/>
        <c:varyColors val="0"/>
        <c:ser>
          <c:idx val="1"/>
          <c:order val="1"/>
          <c:tx>
            <c:strRef>
              <c:f>'Line and Bar Chart'!$D$31</c:f>
              <c:strCache>
                <c:ptCount val="1"/>
                <c:pt idx="0">
                  <c:v>Deal Count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</c:spPr>
          </c:marker>
          <c:cat>
            <c:strRef>
              <c:f>'Line and Bar Chart'!$B$32:$B$332</c:f>
              <c:strCache>
                <c:ptCount val="12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</c:strCache>
            </c:strRef>
          </c:cat>
          <c:val>
            <c:numRef>
              <c:f>'Line and Bar Chart'!$D$32:$D$350</c:f>
              <c:numCache>
                <c:formatCode>#,##0</c:formatCode>
                <c:ptCount val="30"/>
                <c:pt idx="0">
                  <c:v>42</c:v>
                </c:pt>
                <c:pt idx="1">
                  <c:v>39</c:v>
                </c:pt>
                <c:pt idx="2">
                  <c:v>33</c:v>
                </c:pt>
                <c:pt idx="3">
                  <c:v>33</c:v>
                </c:pt>
                <c:pt idx="4">
                  <c:v>61</c:v>
                </c:pt>
                <c:pt idx="5">
                  <c:v>50</c:v>
                </c:pt>
                <c:pt idx="6">
                  <c:v>55</c:v>
                </c:pt>
                <c:pt idx="7">
                  <c:v>49</c:v>
                </c:pt>
                <c:pt idx="8">
                  <c:v>90</c:v>
                </c:pt>
                <c:pt idx="9">
                  <c:v>79</c:v>
                </c:pt>
                <c:pt idx="10">
                  <c:v>104</c:v>
                </c:pt>
                <c:pt idx="11">
                  <c:v>81</c:v>
                </c:pt>
                <c:pt idx="12">
                  <c:v>100</c:v>
                </c:pt>
                <c:pt idx="13">
                  <c:v>101</c:v>
                </c:pt>
                <c:pt idx="14">
                  <c:v>107</c:v>
                </c:pt>
                <c:pt idx="15">
                  <c:v>98</c:v>
                </c:pt>
                <c:pt idx="16">
                  <c:v>93</c:v>
                </c:pt>
                <c:pt idx="17">
                  <c:v>88</c:v>
                </c:pt>
                <c:pt idx="18">
                  <c:v>91</c:v>
                </c:pt>
                <c:pt idx="19">
                  <c:v>102</c:v>
                </c:pt>
                <c:pt idx="20">
                  <c:v>93</c:v>
                </c:pt>
                <c:pt idx="21">
                  <c:v>136</c:v>
                </c:pt>
                <c:pt idx="22">
                  <c:v>97</c:v>
                </c:pt>
                <c:pt idx="23">
                  <c:v>114</c:v>
                </c:pt>
                <c:pt idx="24">
                  <c:v>153</c:v>
                </c:pt>
                <c:pt idx="25">
                  <c:v>184</c:v>
                </c:pt>
                <c:pt idx="26">
                  <c:v>165</c:v>
                </c:pt>
                <c:pt idx="27">
                  <c:v>165</c:v>
                </c:pt>
                <c:pt idx="28">
                  <c:v>251</c:v>
                </c:pt>
                <c:pt idx="29">
                  <c:v>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54400"/>
        <c:axId val="113652864"/>
      </c:lineChart>
      <c:catAx>
        <c:axId val="1136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651072"/>
        <c:crosses val="autoZero"/>
        <c:auto val="1"/>
        <c:lblAlgn val="ctr"/>
        <c:lblOffset val="100"/>
        <c:noMultiLvlLbl val="0"/>
      </c:catAx>
      <c:valAx>
        <c:axId val="113651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13649152"/>
        <c:crosses val="autoZero"/>
        <c:crossBetween val="between"/>
      </c:valAx>
      <c:valAx>
        <c:axId val="1136528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13654400"/>
        <c:crosses val="max"/>
        <c:crossBetween val="between"/>
      </c:valAx>
      <c:catAx>
        <c:axId val="11365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652864"/>
        <c:crosses val="autoZero"/>
        <c:auto val="1"/>
        <c:lblAlgn val="ctr"/>
        <c:lblOffset val="100"/>
        <c:noMultiLvlLbl val="0"/>
      </c:catAx>
      <c:spPr>
        <a:gradFill>
          <a:gsLst>
            <a:gs pos="61000">
              <a:schemeClr val="accent6">
                <a:lumMod val="53000"/>
                <a:lumOff val="47000"/>
              </a:schemeClr>
            </a:gs>
            <a:gs pos="100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Pandora!$B$1</c:f>
              <c:strCache>
                <c:ptCount val="1"/>
                <c:pt idx="0">
                  <c:v>ZNGA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Pandora!$A$2:$A$348</c:f>
              <c:numCache>
                <c:formatCode>0</c:formatCode>
                <c:ptCount val="347"/>
                <c:pt idx="0">
                  <c:v>1</c:v>
                </c:pt>
                <c:pt idx="1">
                  <c:v>48.428571428571431</c:v>
                </c:pt>
                <c:pt idx="2">
                  <c:v>96.857142857142861</c:v>
                </c:pt>
                <c:pt idx="3">
                  <c:v>145.28571428571428</c:v>
                </c:pt>
                <c:pt idx="4">
                  <c:v>193.71428571428572</c:v>
                </c:pt>
                <c:pt idx="5">
                  <c:v>242.14285714285717</c:v>
                </c:pt>
                <c:pt idx="6">
                  <c:v>290.57142857142861</c:v>
                </c:pt>
                <c:pt idx="7">
                  <c:v>339</c:v>
                </c:pt>
                <c:pt idx="8">
                  <c:v>340</c:v>
                </c:pt>
                <c:pt idx="9">
                  <c:v>341</c:v>
                </c:pt>
                <c:pt idx="10">
                  <c:v>342</c:v>
                </c:pt>
                <c:pt idx="11">
                  <c:v>343</c:v>
                </c:pt>
                <c:pt idx="12">
                  <c:v>344</c:v>
                </c:pt>
                <c:pt idx="13">
                  <c:v>345</c:v>
                </c:pt>
                <c:pt idx="14">
                  <c:v>346</c:v>
                </c:pt>
                <c:pt idx="15">
                  <c:v>347</c:v>
                </c:pt>
                <c:pt idx="16">
                  <c:v>348</c:v>
                </c:pt>
                <c:pt idx="17">
                  <c:v>349</c:v>
                </c:pt>
                <c:pt idx="18">
                  <c:v>350</c:v>
                </c:pt>
                <c:pt idx="19">
                  <c:v>351</c:v>
                </c:pt>
                <c:pt idx="20">
                  <c:v>352</c:v>
                </c:pt>
                <c:pt idx="21">
                  <c:v>353</c:v>
                </c:pt>
                <c:pt idx="22">
                  <c:v>354</c:v>
                </c:pt>
                <c:pt idx="23">
                  <c:v>355</c:v>
                </c:pt>
                <c:pt idx="24">
                  <c:v>356</c:v>
                </c:pt>
                <c:pt idx="25">
                  <c:v>357</c:v>
                </c:pt>
                <c:pt idx="26">
                  <c:v>358</c:v>
                </c:pt>
                <c:pt idx="27">
                  <c:v>359</c:v>
                </c:pt>
                <c:pt idx="28">
                  <c:v>360</c:v>
                </c:pt>
                <c:pt idx="29">
                  <c:v>361</c:v>
                </c:pt>
                <c:pt idx="30">
                  <c:v>362</c:v>
                </c:pt>
                <c:pt idx="31">
                  <c:v>363</c:v>
                </c:pt>
                <c:pt idx="32">
                  <c:v>364</c:v>
                </c:pt>
                <c:pt idx="33">
                  <c:v>365</c:v>
                </c:pt>
                <c:pt idx="34">
                  <c:v>366</c:v>
                </c:pt>
                <c:pt idx="35">
                  <c:v>367</c:v>
                </c:pt>
                <c:pt idx="36">
                  <c:v>368</c:v>
                </c:pt>
                <c:pt idx="37">
                  <c:v>369</c:v>
                </c:pt>
                <c:pt idx="38">
                  <c:v>370</c:v>
                </c:pt>
                <c:pt idx="39">
                  <c:v>371</c:v>
                </c:pt>
                <c:pt idx="40">
                  <c:v>372</c:v>
                </c:pt>
                <c:pt idx="41">
                  <c:v>373</c:v>
                </c:pt>
                <c:pt idx="42">
                  <c:v>374</c:v>
                </c:pt>
                <c:pt idx="43">
                  <c:v>375</c:v>
                </c:pt>
                <c:pt idx="44">
                  <c:v>376</c:v>
                </c:pt>
                <c:pt idx="45">
                  <c:v>377</c:v>
                </c:pt>
                <c:pt idx="46">
                  <c:v>378</c:v>
                </c:pt>
                <c:pt idx="47">
                  <c:v>379</c:v>
                </c:pt>
                <c:pt idx="48">
                  <c:v>380</c:v>
                </c:pt>
                <c:pt idx="49">
                  <c:v>381</c:v>
                </c:pt>
                <c:pt idx="50">
                  <c:v>382</c:v>
                </c:pt>
                <c:pt idx="51">
                  <c:v>383</c:v>
                </c:pt>
                <c:pt idx="52">
                  <c:v>384</c:v>
                </c:pt>
                <c:pt idx="53">
                  <c:v>385</c:v>
                </c:pt>
                <c:pt idx="54">
                  <c:v>386</c:v>
                </c:pt>
                <c:pt idx="55">
                  <c:v>387</c:v>
                </c:pt>
                <c:pt idx="56">
                  <c:v>388</c:v>
                </c:pt>
                <c:pt idx="57">
                  <c:v>389</c:v>
                </c:pt>
                <c:pt idx="58">
                  <c:v>390</c:v>
                </c:pt>
                <c:pt idx="59">
                  <c:v>391</c:v>
                </c:pt>
                <c:pt idx="60">
                  <c:v>392</c:v>
                </c:pt>
                <c:pt idx="61">
                  <c:v>393</c:v>
                </c:pt>
                <c:pt idx="62">
                  <c:v>394</c:v>
                </c:pt>
                <c:pt idx="63">
                  <c:v>395</c:v>
                </c:pt>
                <c:pt idx="64">
                  <c:v>396</c:v>
                </c:pt>
                <c:pt idx="65">
                  <c:v>397</c:v>
                </c:pt>
                <c:pt idx="66">
                  <c:v>398</c:v>
                </c:pt>
                <c:pt idx="67">
                  <c:v>399</c:v>
                </c:pt>
                <c:pt idx="68">
                  <c:v>400</c:v>
                </c:pt>
                <c:pt idx="69">
                  <c:v>401</c:v>
                </c:pt>
                <c:pt idx="70">
                  <c:v>402</c:v>
                </c:pt>
                <c:pt idx="71">
                  <c:v>403</c:v>
                </c:pt>
                <c:pt idx="72">
                  <c:v>404</c:v>
                </c:pt>
                <c:pt idx="73">
                  <c:v>405</c:v>
                </c:pt>
                <c:pt idx="74">
                  <c:v>406</c:v>
                </c:pt>
                <c:pt idx="75">
                  <c:v>407</c:v>
                </c:pt>
                <c:pt idx="76">
                  <c:v>408</c:v>
                </c:pt>
                <c:pt idx="77">
                  <c:v>409</c:v>
                </c:pt>
                <c:pt idx="78">
                  <c:v>410</c:v>
                </c:pt>
                <c:pt idx="79">
                  <c:v>411</c:v>
                </c:pt>
                <c:pt idx="80">
                  <c:v>412</c:v>
                </c:pt>
                <c:pt idx="81">
                  <c:v>413</c:v>
                </c:pt>
                <c:pt idx="82">
                  <c:v>414</c:v>
                </c:pt>
                <c:pt idx="83">
                  <c:v>415</c:v>
                </c:pt>
                <c:pt idx="84">
                  <c:v>416</c:v>
                </c:pt>
                <c:pt idx="85">
                  <c:v>417</c:v>
                </c:pt>
                <c:pt idx="86">
                  <c:v>418</c:v>
                </c:pt>
                <c:pt idx="87">
                  <c:v>419</c:v>
                </c:pt>
                <c:pt idx="88">
                  <c:v>420</c:v>
                </c:pt>
                <c:pt idx="89">
                  <c:v>421</c:v>
                </c:pt>
                <c:pt idx="90">
                  <c:v>422</c:v>
                </c:pt>
                <c:pt idx="91">
                  <c:v>423</c:v>
                </c:pt>
                <c:pt idx="92">
                  <c:v>424</c:v>
                </c:pt>
                <c:pt idx="93">
                  <c:v>425</c:v>
                </c:pt>
                <c:pt idx="94">
                  <c:v>426</c:v>
                </c:pt>
                <c:pt idx="95">
                  <c:v>427</c:v>
                </c:pt>
                <c:pt idx="96">
                  <c:v>428</c:v>
                </c:pt>
                <c:pt idx="97">
                  <c:v>429</c:v>
                </c:pt>
                <c:pt idx="98">
                  <c:v>430</c:v>
                </c:pt>
                <c:pt idx="99">
                  <c:v>431</c:v>
                </c:pt>
                <c:pt idx="100">
                  <c:v>432</c:v>
                </c:pt>
                <c:pt idx="101">
                  <c:v>433</c:v>
                </c:pt>
                <c:pt idx="102">
                  <c:v>434</c:v>
                </c:pt>
                <c:pt idx="103">
                  <c:v>435</c:v>
                </c:pt>
                <c:pt idx="104">
                  <c:v>436</c:v>
                </c:pt>
                <c:pt idx="105">
                  <c:v>437</c:v>
                </c:pt>
                <c:pt idx="106">
                  <c:v>438</c:v>
                </c:pt>
                <c:pt idx="107">
                  <c:v>439</c:v>
                </c:pt>
                <c:pt idx="108">
                  <c:v>440</c:v>
                </c:pt>
                <c:pt idx="109">
                  <c:v>441</c:v>
                </c:pt>
                <c:pt idx="110">
                  <c:v>442</c:v>
                </c:pt>
                <c:pt idx="111">
                  <c:v>443</c:v>
                </c:pt>
                <c:pt idx="112">
                  <c:v>444</c:v>
                </c:pt>
                <c:pt idx="113">
                  <c:v>445</c:v>
                </c:pt>
                <c:pt idx="114">
                  <c:v>446</c:v>
                </c:pt>
                <c:pt idx="115">
                  <c:v>447</c:v>
                </c:pt>
                <c:pt idx="116">
                  <c:v>448</c:v>
                </c:pt>
                <c:pt idx="117">
                  <c:v>449</c:v>
                </c:pt>
                <c:pt idx="118">
                  <c:v>450</c:v>
                </c:pt>
                <c:pt idx="119">
                  <c:v>451</c:v>
                </c:pt>
                <c:pt idx="120">
                  <c:v>452</c:v>
                </c:pt>
                <c:pt idx="121">
                  <c:v>453</c:v>
                </c:pt>
                <c:pt idx="122">
                  <c:v>454</c:v>
                </c:pt>
                <c:pt idx="123">
                  <c:v>455</c:v>
                </c:pt>
                <c:pt idx="124">
                  <c:v>456</c:v>
                </c:pt>
                <c:pt idx="125">
                  <c:v>457</c:v>
                </c:pt>
                <c:pt idx="126">
                  <c:v>458</c:v>
                </c:pt>
                <c:pt idx="127">
                  <c:v>459</c:v>
                </c:pt>
                <c:pt idx="128">
                  <c:v>460</c:v>
                </c:pt>
                <c:pt idx="129">
                  <c:v>461</c:v>
                </c:pt>
                <c:pt idx="130">
                  <c:v>462</c:v>
                </c:pt>
                <c:pt idx="131">
                  <c:v>463</c:v>
                </c:pt>
                <c:pt idx="132">
                  <c:v>464</c:v>
                </c:pt>
                <c:pt idx="133">
                  <c:v>465</c:v>
                </c:pt>
                <c:pt idx="134">
                  <c:v>466</c:v>
                </c:pt>
                <c:pt idx="135">
                  <c:v>467</c:v>
                </c:pt>
                <c:pt idx="136">
                  <c:v>468</c:v>
                </c:pt>
                <c:pt idx="137">
                  <c:v>469</c:v>
                </c:pt>
                <c:pt idx="138">
                  <c:v>470</c:v>
                </c:pt>
                <c:pt idx="139">
                  <c:v>471</c:v>
                </c:pt>
                <c:pt idx="140">
                  <c:v>472</c:v>
                </c:pt>
                <c:pt idx="141">
                  <c:v>473</c:v>
                </c:pt>
                <c:pt idx="142">
                  <c:v>474</c:v>
                </c:pt>
                <c:pt idx="143">
                  <c:v>475</c:v>
                </c:pt>
                <c:pt idx="144">
                  <c:v>476</c:v>
                </c:pt>
                <c:pt idx="145">
                  <c:v>477</c:v>
                </c:pt>
                <c:pt idx="146">
                  <c:v>478</c:v>
                </c:pt>
                <c:pt idx="147">
                  <c:v>479</c:v>
                </c:pt>
                <c:pt idx="148">
                  <c:v>480</c:v>
                </c:pt>
                <c:pt idx="149">
                  <c:v>481</c:v>
                </c:pt>
                <c:pt idx="150">
                  <c:v>482</c:v>
                </c:pt>
                <c:pt idx="151">
                  <c:v>483</c:v>
                </c:pt>
                <c:pt idx="152">
                  <c:v>484</c:v>
                </c:pt>
                <c:pt idx="153">
                  <c:v>485</c:v>
                </c:pt>
                <c:pt idx="154">
                  <c:v>486</c:v>
                </c:pt>
                <c:pt idx="155">
                  <c:v>487</c:v>
                </c:pt>
                <c:pt idx="156">
                  <c:v>488</c:v>
                </c:pt>
                <c:pt idx="157">
                  <c:v>489</c:v>
                </c:pt>
                <c:pt idx="158">
                  <c:v>490</c:v>
                </c:pt>
                <c:pt idx="159">
                  <c:v>491</c:v>
                </c:pt>
                <c:pt idx="160">
                  <c:v>492</c:v>
                </c:pt>
                <c:pt idx="161">
                  <c:v>493</c:v>
                </c:pt>
                <c:pt idx="162">
                  <c:v>494</c:v>
                </c:pt>
                <c:pt idx="163">
                  <c:v>495</c:v>
                </c:pt>
                <c:pt idx="164">
                  <c:v>496</c:v>
                </c:pt>
                <c:pt idx="165">
                  <c:v>497</c:v>
                </c:pt>
                <c:pt idx="166">
                  <c:v>498</c:v>
                </c:pt>
                <c:pt idx="167">
                  <c:v>499</c:v>
                </c:pt>
                <c:pt idx="168">
                  <c:v>500</c:v>
                </c:pt>
                <c:pt idx="169">
                  <c:v>501</c:v>
                </c:pt>
                <c:pt idx="170">
                  <c:v>502</c:v>
                </c:pt>
                <c:pt idx="171">
                  <c:v>503</c:v>
                </c:pt>
                <c:pt idx="172">
                  <c:v>504</c:v>
                </c:pt>
                <c:pt idx="173">
                  <c:v>505</c:v>
                </c:pt>
                <c:pt idx="174">
                  <c:v>506</c:v>
                </c:pt>
                <c:pt idx="175">
                  <c:v>507</c:v>
                </c:pt>
                <c:pt idx="176">
                  <c:v>508</c:v>
                </c:pt>
                <c:pt idx="177">
                  <c:v>509</c:v>
                </c:pt>
                <c:pt idx="178">
                  <c:v>510</c:v>
                </c:pt>
                <c:pt idx="179">
                  <c:v>511</c:v>
                </c:pt>
                <c:pt idx="180">
                  <c:v>512</c:v>
                </c:pt>
                <c:pt idx="181">
                  <c:v>513</c:v>
                </c:pt>
                <c:pt idx="182">
                  <c:v>514</c:v>
                </c:pt>
                <c:pt idx="183">
                  <c:v>515</c:v>
                </c:pt>
                <c:pt idx="184">
                  <c:v>516</c:v>
                </c:pt>
                <c:pt idx="185">
                  <c:v>517</c:v>
                </c:pt>
                <c:pt idx="186">
                  <c:v>518</c:v>
                </c:pt>
                <c:pt idx="187">
                  <c:v>519</c:v>
                </c:pt>
                <c:pt idx="188">
                  <c:v>520</c:v>
                </c:pt>
                <c:pt idx="189">
                  <c:v>521</c:v>
                </c:pt>
                <c:pt idx="190">
                  <c:v>522</c:v>
                </c:pt>
                <c:pt idx="191">
                  <c:v>523</c:v>
                </c:pt>
                <c:pt idx="192">
                  <c:v>524</c:v>
                </c:pt>
                <c:pt idx="193">
                  <c:v>525</c:v>
                </c:pt>
                <c:pt idx="194">
                  <c:v>526</c:v>
                </c:pt>
                <c:pt idx="195">
                  <c:v>527</c:v>
                </c:pt>
                <c:pt idx="196">
                  <c:v>528</c:v>
                </c:pt>
                <c:pt idx="197">
                  <c:v>529</c:v>
                </c:pt>
                <c:pt idx="198">
                  <c:v>530</c:v>
                </c:pt>
                <c:pt idx="199">
                  <c:v>531</c:v>
                </c:pt>
                <c:pt idx="200">
                  <c:v>532</c:v>
                </c:pt>
                <c:pt idx="201">
                  <c:v>533</c:v>
                </c:pt>
                <c:pt idx="202">
                  <c:v>534</c:v>
                </c:pt>
                <c:pt idx="203">
                  <c:v>535</c:v>
                </c:pt>
                <c:pt idx="204">
                  <c:v>536</c:v>
                </c:pt>
                <c:pt idx="205">
                  <c:v>537</c:v>
                </c:pt>
                <c:pt idx="206">
                  <c:v>538</c:v>
                </c:pt>
                <c:pt idx="207">
                  <c:v>539</c:v>
                </c:pt>
                <c:pt idx="208">
                  <c:v>540</c:v>
                </c:pt>
                <c:pt idx="209">
                  <c:v>541</c:v>
                </c:pt>
                <c:pt idx="210">
                  <c:v>542</c:v>
                </c:pt>
                <c:pt idx="211">
                  <c:v>543</c:v>
                </c:pt>
                <c:pt idx="212">
                  <c:v>544</c:v>
                </c:pt>
                <c:pt idx="213">
                  <c:v>545</c:v>
                </c:pt>
                <c:pt idx="214">
                  <c:v>546</c:v>
                </c:pt>
                <c:pt idx="215">
                  <c:v>547</c:v>
                </c:pt>
                <c:pt idx="216">
                  <c:v>548</c:v>
                </c:pt>
                <c:pt idx="217">
                  <c:v>549</c:v>
                </c:pt>
                <c:pt idx="218">
                  <c:v>550</c:v>
                </c:pt>
                <c:pt idx="219">
                  <c:v>551</c:v>
                </c:pt>
                <c:pt idx="220">
                  <c:v>552</c:v>
                </c:pt>
                <c:pt idx="221">
                  <c:v>553</c:v>
                </c:pt>
                <c:pt idx="222">
                  <c:v>554</c:v>
                </c:pt>
                <c:pt idx="223">
                  <c:v>555</c:v>
                </c:pt>
                <c:pt idx="224">
                  <c:v>556</c:v>
                </c:pt>
                <c:pt idx="225">
                  <c:v>557</c:v>
                </c:pt>
                <c:pt idx="226">
                  <c:v>558</c:v>
                </c:pt>
                <c:pt idx="227">
                  <c:v>559</c:v>
                </c:pt>
                <c:pt idx="228">
                  <c:v>560</c:v>
                </c:pt>
                <c:pt idx="229">
                  <c:v>561</c:v>
                </c:pt>
                <c:pt idx="230">
                  <c:v>562</c:v>
                </c:pt>
                <c:pt idx="231">
                  <c:v>563</c:v>
                </c:pt>
                <c:pt idx="232">
                  <c:v>564</c:v>
                </c:pt>
                <c:pt idx="233">
                  <c:v>565</c:v>
                </c:pt>
                <c:pt idx="234">
                  <c:v>566</c:v>
                </c:pt>
                <c:pt idx="235">
                  <c:v>567</c:v>
                </c:pt>
                <c:pt idx="236">
                  <c:v>568</c:v>
                </c:pt>
                <c:pt idx="237">
                  <c:v>569</c:v>
                </c:pt>
                <c:pt idx="238">
                  <c:v>570</c:v>
                </c:pt>
                <c:pt idx="239">
                  <c:v>571</c:v>
                </c:pt>
                <c:pt idx="240">
                  <c:v>572</c:v>
                </c:pt>
                <c:pt idx="241">
                  <c:v>573</c:v>
                </c:pt>
                <c:pt idx="242">
                  <c:v>574</c:v>
                </c:pt>
                <c:pt idx="243">
                  <c:v>575</c:v>
                </c:pt>
                <c:pt idx="244">
                  <c:v>576</c:v>
                </c:pt>
                <c:pt idx="245">
                  <c:v>577</c:v>
                </c:pt>
                <c:pt idx="246">
                  <c:v>578</c:v>
                </c:pt>
                <c:pt idx="247">
                  <c:v>579</c:v>
                </c:pt>
                <c:pt idx="248">
                  <c:v>580</c:v>
                </c:pt>
                <c:pt idx="249">
                  <c:v>581</c:v>
                </c:pt>
                <c:pt idx="250">
                  <c:v>582</c:v>
                </c:pt>
                <c:pt idx="251">
                  <c:v>583</c:v>
                </c:pt>
                <c:pt idx="252">
                  <c:v>584</c:v>
                </c:pt>
                <c:pt idx="253">
                  <c:v>585</c:v>
                </c:pt>
                <c:pt idx="254">
                  <c:v>586</c:v>
                </c:pt>
                <c:pt idx="255">
                  <c:v>587</c:v>
                </c:pt>
                <c:pt idx="256">
                  <c:v>588</c:v>
                </c:pt>
                <c:pt idx="257">
                  <c:v>589</c:v>
                </c:pt>
                <c:pt idx="258">
                  <c:v>590</c:v>
                </c:pt>
                <c:pt idx="259">
                  <c:v>591</c:v>
                </c:pt>
                <c:pt idx="260">
                  <c:v>592</c:v>
                </c:pt>
                <c:pt idx="261">
                  <c:v>593</c:v>
                </c:pt>
                <c:pt idx="262">
                  <c:v>594</c:v>
                </c:pt>
                <c:pt idx="263">
                  <c:v>595</c:v>
                </c:pt>
                <c:pt idx="264">
                  <c:v>596</c:v>
                </c:pt>
                <c:pt idx="265">
                  <c:v>597</c:v>
                </c:pt>
                <c:pt idx="266">
                  <c:v>598</c:v>
                </c:pt>
                <c:pt idx="267">
                  <c:v>599</c:v>
                </c:pt>
                <c:pt idx="268">
                  <c:v>600</c:v>
                </c:pt>
                <c:pt idx="269">
                  <c:v>601</c:v>
                </c:pt>
                <c:pt idx="270">
                  <c:v>602</c:v>
                </c:pt>
                <c:pt idx="271">
                  <c:v>603</c:v>
                </c:pt>
                <c:pt idx="272">
                  <c:v>604</c:v>
                </c:pt>
                <c:pt idx="273">
                  <c:v>605</c:v>
                </c:pt>
                <c:pt idx="274">
                  <c:v>606</c:v>
                </c:pt>
                <c:pt idx="275">
                  <c:v>607</c:v>
                </c:pt>
                <c:pt idx="276">
                  <c:v>608</c:v>
                </c:pt>
                <c:pt idx="277">
                  <c:v>609</c:v>
                </c:pt>
                <c:pt idx="278">
                  <c:v>610</c:v>
                </c:pt>
                <c:pt idx="279">
                  <c:v>611</c:v>
                </c:pt>
                <c:pt idx="280">
                  <c:v>612</c:v>
                </c:pt>
                <c:pt idx="281">
                  <c:v>613</c:v>
                </c:pt>
                <c:pt idx="282">
                  <c:v>614</c:v>
                </c:pt>
                <c:pt idx="283">
                  <c:v>615</c:v>
                </c:pt>
                <c:pt idx="284">
                  <c:v>616</c:v>
                </c:pt>
                <c:pt idx="285">
                  <c:v>617</c:v>
                </c:pt>
                <c:pt idx="286">
                  <c:v>618</c:v>
                </c:pt>
                <c:pt idx="287">
                  <c:v>619</c:v>
                </c:pt>
                <c:pt idx="288">
                  <c:v>620</c:v>
                </c:pt>
                <c:pt idx="289">
                  <c:v>621</c:v>
                </c:pt>
                <c:pt idx="290">
                  <c:v>622</c:v>
                </c:pt>
                <c:pt idx="291">
                  <c:v>623</c:v>
                </c:pt>
                <c:pt idx="292">
                  <c:v>624</c:v>
                </c:pt>
                <c:pt idx="293">
                  <c:v>625</c:v>
                </c:pt>
                <c:pt idx="294">
                  <c:v>626</c:v>
                </c:pt>
                <c:pt idx="295">
                  <c:v>627</c:v>
                </c:pt>
                <c:pt idx="296">
                  <c:v>628</c:v>
                </c:pt>
                <c:pt idx="297">
                  <c:v>629</c:v>
                </c:pt>
                <c:pt idx="298">
                  <c:v>630</c:v>
                </c:pt>
                <c:pt idx="299">
                  <c:v>631</c:v>
                </c:pt>
                <c:pt idx="300">
                  <c:v>632</c:v>
                </c:pt>
                <c:pt idx="301">
                  <c:v>633</c:v>
                </c:pt>
                <c:pt idx="302">
                  <c:v>634</c:v>
                </c:pt>
                <c:pt idx="303">
                  <c:v>635</c:v>
                </c:pt>
                <c:pt idx="304">
                  <c:v>636</c:v>
                </c:pt>
                <c:pt idx="305">
                  <c:v>637</c:v>
                </c:pt>
                <c:pt idx="306">
                  <c:v>638</c:v>
                </c:pt>
                <c:pt idx="307">
                  <c:v>639</c:v>
                </c:pt>
                <c:pt idx="308">
                  <c:v>640</c:v>
                </c:pt>
                <c:pt idx="309">
                  <c:v>641</c:v>
                </c:pt>
                <c:pt idx="310">
                  <c:v>642</c:v>
                </c:pt>
                <c:pt idx="311">
                  <c:v>643</c:v>
                </c:pt>
                <c:pt idx="312">
                  <c:v>644</c:v>
                </c:pt>
                <c:pt idx="313">
                  <c:v>645</c:v>
                </c:pt>
                <c:pt idx="314">
                  <c:v>646</c:v>
                </c:pt>
                <c:pt idx="315">
                  <c:v>647</c:v>
                </c:pt>
                <c:pt idx="316">
                  <c:v>648</c:v>
                </c:pt>
                <c:pt idx="317">
                  <c:v>649</c:v>
                </c:pt>
                <c:pt idx="318">
                  <c:v>650</c:v>
                </c:pt>
                <c:pt idx="319">
                  <c:v>651</c:v>
                </c:pt>
                <c:pt idx="320">
                  <c:v>652</c:v>
                </c:pt>
                <c:pt idx="321">
                  <c:v>653</c:v>
                </c:pt>
                <c:pt idx="322">
                  <c:v>654</c:v>
                </c:pt>
                <c:pt idx="323">
                  <c:v>655</c:v>
                </c:pt>
                <c:pt idx="324">
                  <c:v>656</c:v>
                </c:pt>
                <c:pt idx="325">
                  <c:v>657</c:v>
                </c:pt>
                <c:pt idx="326">
                  <c:v>658</c:v>
                </c:pt>
                <c:pt idx="327">
                  <c:v>659</c:v>
                </c:pt>
                <c:pt idx="328">
                  <c:v>660</c:v>
                </c:pt>
                <c:pt idx="329">
                  <c:v>661</c:v>
                </c:pt>
                <c:pt idx="330">
                  <c:v>662</c:v>
                </c:pt>
                <c:pt idx="331">
                  <c:v>663</c:v>
                </c:pt>
                <c:pt idx="332">
                  <c:v>664</c:v>
                </c:pt>
                <c:pt idx="333">
                  <c:v>665</c:v>
                </c:pt>
                <c:pt idx="334">
                  <c:v>666</c:v>
                </c:pt>
                <c:pt idx="335">
                  <c:v>667</c:v>
                </c:pt>
                <c:pt idx="336">
                  <c:v>668</c:v>
                </c:pt>
                <c:pt idx="337">
                  <c:v>669</c:v>
                </c:pt>
                <c:pt idx="338">
                  <c:v>670</c:v>
                </c:pt>
                <c:pt idx="339">
                  <c:v>671</c:v>
                </c:pt>
                <c:pt idx="340">
                  <c:v>672</c:v>
                </c:pt>
                <c:pt idx="341">
                  <c:v>673</c:v>
                </c:pt>
                <c:pt idx="342">
                  <c:v>674</c:v>
                </c:pt>
                <c:pt idx="343">
                  <c:v>675</c:v>
                </c:pt>
                <c:pt idx="344">
                  <c:v>676</c:v>
                </c:pt>
                <c:pt idx="345">
                  <c:v>677</c:v>
                </c:pt>
                <c:pt idx="346">
                  <c:v>678</c:v>
                </c:pt>
              </c:numCache>
            </c:numRef>
          </c:cat>
          <c:val>
            <c:numRef>
              <c:f>Pandora!$B$2:$B$348</c:f>
              <c:numCache>
                <c:formatCode>General</c:formatCode>
                <c:ptCount val="347"/>
                <c:pt idx="7" formatCode="&quot;$&quot;#,##0.00">
                  <c:v>16</c:v>
                </c:pt>
                <c:pt idx="8" formatCode="&quot;$&quot;#,##0.00">
                  <c:v>17.420000000000002</c:v>
                </c:pt>
                <c:pt idx="9" formatCode="&quot;$&quot;#,##0.00">
                  <c:v>13.26</c:v>
                </c:pt>
                <c:pt idx="10" formatCode="&quot;$&quot;#,##0.00">
                  <c:v>13.4</c:v>
                </c:pt>
                <c:pt idx="11" formatCode="&quot;$&quot;#,##0.00">
                  <c:v>14.61</c:v>
                </c:pt>
                <c:pt idx="12" formatCode="&quot;$&quot;#,##0.00">
                  <c:v>13.5</c:v>
                </c:pt>
                <c:pt idx="13" formatCode="&quot;$&quot;#,##0.00">
                  <c:v>13.34</c:v>
                </c:pt>
                <c:pt idx="14" formatCode="&quot;$&quot;#,##0.00">
                  <c:v>14</c:v>
                </c:pt>
                <c:pt idx="15" formatCode="&quot;$&quot;#,##0.00">
                  <c:v>15.37</c:v>
                </c:pt>
                <c:pt idx="16" formatCode="&quot;$&quot;#,##0.00">
                  <c:v>16.52</c:v>
                </c:pt>
                <c:pt idx="17" formatCode="&quot;$&quot;#,##0.00">
                  <c:v>17.5</c:v>
                </c:pt>
                <c:pt idx="18" formatCode="&quot;$&quot;#,##0.00">
                  <c:v>17.5</c:v>
                </c:pt>
                <c:pt idx="19" formatCode="&quot;$&quot;#,##0.00">
                  <c:v>18.91</c:v>
                </c:pt>
                <c:pt idx="20" formatCode="&quot;$&quot;#,##0.00">
                  <c:v>20.04</c:v>
                </c:pt>
                <c:pt idx="21" formatCode="&quot;$&quot;#,##0.00">
                  <c:v>19.02</c:v>
                </c:pt>
                <c:pt idx="22" formatCode="&quot;$&quot;#,##0.00">
                  <c:v>18.37</c:v>
                </c:pt>
                <c:pt idx="23" formatCode="&quot;$&quot;#,##0.00">
                  <c:v>18.98</c:v>
                </c:pt>
                <c:pt idx="24" formatCode="&quot;$&quot;#,##0.00">
                  <c:v>19.27</c:v>
                </c:pt>
                <c:pt idx="25" formatCode="&quot;$&quot;#,##0.00">
                  <c:v>19.260000000000002</c:v>
                </c:pt>
                <c:pt idx="26" formatCode="&quot;$&quot;#,##0.00">
                  <c:v>18.05</c:v>
                </c:pt>
                <c:pt idx="27" formatCode="&quot;$&quot;#,##0.00">
                  <c:v>17.93</c:v>
                </c:pt>
                <c:pt idx="28" formatCode="&quot;$&quot;#,##0.00">
                  <c:v>17.79</c:v>
                </c:pt>
                <c:pt idx="29" formatCode="&quot;$&quot;#,##0.00">
                  <c:v>17.78</c:v>
                </c:pt>
                <c:pt idx="30" formatCode="&quot;$&quot;#,##0.00">
                  <c:v>16.95</c:v>
                </c:pt>
                <c:pt idx="31" formatCode="&quot;$&quot;#,##0.00">
                  <c:v>17.23</c:v>
                </c:pt>
                <c:pt idx="32" formatCode="&quot;$&quot;#,##0.00">
                  <c:v>17.8</c:v>
                </c:pt>
                <c:pt idx="33" formatCode="&quot;$&quot;#,##0.00">
                  <c:v>18.760000000000002</c:v>
                </c:pt>
                <c:pt idx="34" formatCode="&quot;$&quot;#,##0.00">
                  <c:v>18.03</c:v>
                </c:pt>
                <c:pt idx="35" formatCode="&quot;$&quot;#,##0.00">
                  <c:v>17.809999999999999</c:v>
                </c:pt>
                <c:pt idx="36" formatCode="&quot;$&quot;#,##0.00">
                  <c:v>17.28</c:v>
                </c:pt>
                <c:pt idx="37" formatCode="&quot;$&quot;#,##0.00">
                  <c:v>16.62</c:v>
                </c:pt>
                <c:pt idx="38" formatCode="&quot;$&quot;#,##0.00">
                  <c:v>16.18</c:v>
                </c:pt>
                <c:pt idx="39" formatCode="&quot;$&quot;#,##0.00">
                  <c:v>15.09</c:v>
                </c:pt>
                <c:pt idx="40" formatCode="&quot;$&quot;#,##0.00">
                  <c:v>14.32</c:v>
                </c:pt>
                <c:pt idx="41" formatCode="&quot;$&quot;#,##0.00">
                  <c:v>13.96</c:v>
                </c:pt>
                <c:pt idx="42" formatCode="&quot;$&quot;#,##0.00">
                  <c:v>13.41</c:v>
                </c:pt>
                <c:pt idx="43" formatCode="&quot;$&quot;#,##0.00">
                  <c:v>13.63</c:v>
                </c:pt>
                <c:pt idx="44" formatCode="&quot;$&quot;#,##0.00">
                  <c:v>13.52</c:v>
                </c:pt>
                <c:pt idx="45" formatCode="&quot;$&quot;#,##0.00">
                  <c:v>12.49</c:v>
                </c:pt>
                <c:pt idx="46" formatCode="&quot;$&quot;#,##0.00">
                  <c:v>11.73</c:v>
                </c:pt>
                <c:pt idx="47" formatCode="&quot;$&quot;#,##0.00">
                  <c:v>11.8</c:v>
                </c:pt>
                <c:pt idx="48" formatCode="&quot;$&quot;#,##0.00">
                  <c:v>12.24</c:v>
                </c:pt>
                <c:pt idx="49" formatCode="&quot;$&quot;#,##0.00">
                  <c:v>12.77</c:v>
                </c:pt>
                <c:pt idx="50" formatCode="&quot;$&quot;#,##0.00">
                  <c:v>13.27</c:v>
                </c:pt>
                <c:pt idx="51" formatCode="&quot;$&quot;#,##0.00">
                  <c:v>13.79</c:v>
                </c:pt>
                <c:pt idx="52" formatCode="&quot;$&quot;#,##0.00">
                  <c:v>14.47</c:v>
                </c:pt>
                <c:pt idx="53" formatCode="&quot;$&quot;#,##0.00">
                  <c:v>12.91</c:v>
                </c:pt>
                <c:pt idx="54" formatCode="&quot;$&quot;#,##0.00">
                  <c:v>13.02</c:v>
                </c:pt>
                <c:pt idx="55" formatCode="&quot;$&quot;#,##0.00">
                  <c:v>12.15</c:v>
                </c:pt>
                <c:pt idx="56" formatCode="&quot;$&quot;#,##0.00">
                  <c:v>12.1</c:v>
                </c:pt>
                <c:pt idx="57" formatCode="&quot;$&quot;#,##0.00">
                  <c:v>12.07</c:v>
                </c:pt>
                <c:pt idx="58" formatCode="&quot;$&quot;#,##0.00">
                  <c:v>12.47</c:v>
                </c:pt>
                <c:pt idx="59" formatCode="&quot;$&quot;#,##0.00">
                  <c:v>13.41</c:v>
                </c:pt>
                <c:pt idx="60" formatCode="&quot;$&quot;#,##0.00">
                  <c:v>13.8</c:v>
                </c:pt>
                <c:pt idx="61" formatCode="&quot;$&quot;#,##0.00">
                  <c:v>13.8</c:v>
                </c:pt>
                <c:pt idx="62" formatCode="&quot;$&quot;#,##0.00">
                  <c:v>13.2</c:v>
                </c:pt>
                <c:pt idx="63" formatCode="&quot;$&quot;#,##0.00">
                  <c:v>12.79</c:v>
                </c:pt>
                <c:pt idx="64" formatCode="&quot;$&quot;#,##0.00">
                  <c:v>12.07</c:v>
                </c:pt>
                <c:pt idx="65" formatCode="&quot;$&quot;#,##0.00">
                  <c:v>12.12</c:v>
                </c:pt>
                <c:pt idx="66" formatCode="&quot;$&quot;#,##0.00">
                  <c:v>12.37</c:v>
                </c:pt>
                <c:pt idx="67" formatCode="&quot;$&quot;#,##0.00">
                  <c:v>11.02</c:v>
                </c:pt>
                <c:pt idx="68" formatCode="&quot;$&quot;#,##0.00">
                  <c:v>10.38</c:v>
                </c:pt>
                <c:pt idx="69" formatCode="&quot;$&quot;#,##0.00">
                  <c:v>9.8699999999999992</c:v>
                </c:pt>
                <c:pt idx="70" formatCode="&quot;$&quot;#,##0.00">
                  <c:v>10.220000000000001</c:v>
                </c:pt>
                <c:pt idx="71" formatCode="&quot;$&quot;#,##0.00">
                  <c:v>10.19</c:v>
                </c:pt>
                <c:pt idx="72" formatCode="&quot;$&quot;#,##0.00">
                  <c:v>10.29</c:v>
                </c:pt>
                <c:pt idx="73" formatCode="&quot;$&quot;#,##0.00">
                  <c:v>10.210000000000001</c:v>
                </c:pt>
                <c:pt idx="74" formatCode="&quot;$&quot;#,##0.00">
                  <c:v>10.82</c:v>
                </c:pt>
                <c:pt idx="75" formatCode="&quot;$&quot;#,##0.00">
                  <c:v>10.51</c:v>
                </c:pt>
                <c:pt idx="76" formatCode="&quot;$&quot;#,##0.00">
                  <c:v>10.01</c:v>
                </c:pt>
                <c:pt idx="77" formatCode="&quot;$&quot;#,##0.00">
                  <c:v>10.050000000000001</c:v>
                </c:pt>
                <c:pt idx="78" formatCode="&quot;$&quot;#,##0.00">
                  <c:v>10.75</c:v>
                </c:pt>
                <c:pt idx="79" formatCode="&quot;$&quot;#,##0.00">
                  <c:v>11.4</c:v>
                </c:pt>
                <c:pt idx="80" formatCode="&quot;$&quot;#,##0.00">
                  <c:v>12.09</c:v>
                </c:pt>
                <c:pt idx="81" formatCode="&quot;$&quot;#,##0.00">
                  <c:v>12.82</c:v>
                </c:pt>
                <c:pt idx="82" formatCode="&quot;$&quot;#,##0.00">
                  <c:v>13.28</c:v>
                </c:pt>
                <c:pt idx="83" formatCode="&quot;$&quot;#,##0.00">
                  <c:v>14.65</c:v>
                </c:pt>
                <c:pt idx="84" formatCode="&quot;$&quot;#,##0.00">
                  <c:v>13.35</c:v>
                </c:pt>
                <c:pt idx="85" formatCode="&quot;$&quot;#,##0.00">
                  <c:v>12.5</c:v>
                </c:pt>
                <c:pt idx="86" formatCode="&quot;$&quot;#,##0.00">
                  <c:v>12.15</c:v>
                </c:pt>
                <c:pt idx="87" formatCode="&quot;$&quot;#,##0.00">
                  <c:v>13.18</c:v>
                </c:pt>
                <c:pt idx="88" formatCode="&quot;$&quot;#,##0.00">
                  <c:v>13.11</c:v>
                </c:pt>
                <c:pt idx="89" formatCode="&quot;$&quot;#,##0.00">
                  <c:v>13.43</c:v>
                </c:pt>
                <c:pt idx="90" formatCode="&quot;$&quot;#,##0.00">
                  <c:v>14.28</c:v>
                </c:pt>
                <c:pt idx="91" formatCode="&quot;$&quot;#,##0.00">
                  <c:v>14.14</c:v>
                </c:pt>
                <c:pt idx="92" formatCode="&quot;$&quot;#,##0.00">
                  <c:v>14.76</c:v>
                </c:pt>
                <c:pt idx="93" formatCode="&quot;$&quot;#,##0.00">
                  <c:v>15.3</c:v>
                </c:pt>
                <c:pt idx="94" formatCode="&quot;$&quot;#,##0.00">
                  <c:v>15.23</c:v>
                </c:pt>
                <c:pt idx="95" formatCode="&quot;$&quot;#,##0.00">
                  <c:v>15.28</c:v>
                </c:pt>
                <c:pt idx="96" formatCode="&quot;$&quot;#,##0.00">
                  <c:v>14.79</c:v>
                </c:pt>
                <c:pt idx="97" formatCode="&quot;$&quot;#,##0.00">
                  <c:v>15.05</c:v>
                </c:pt>
                <c:pt idx="98" formatCode="&quot;$&quot;#,##0.00">
                  <c:v>15.13</c:v>
                </c:pt>
                <c:pt idx="99" formatCode="&quot;$&quot;#,##0.00">
                  <c:v>15.03</c:v>
                </c:pt>
                <c:pt idx="100" formatCode="&quot;$&quot;#,##0.00">
                  <c:v>14.22</c:v>
                </c:pt>
                <c:pt idx="101" formatCode="&quot;$&quot;#,##0.00">
                  <c:v>14.03</c:v>
                </c:pt>
                <c:pt idx="102" formatCode="&quot;$&quot;#,##0.00">
                  <c:v>14.82</c:v>
                </c:pt>
                <c:pt idx="103" formatCode="&quot;$&quot;#,##0.00">
                  <c:v>15.13</c:v>
                </c:pt>
                <c:pt idx="104" formatCode="&quot;$&quot;#,##0.00">
                  <c:v>15.8</c:v>
                </c:pt>
                <c:pt idx="105" formatCode="&quot;$&quot;#,##0.00">
                  <c:v>14.47</c:v>
                </c:pt>
                <c:pt idx="106" formatCode="&quot;$&quot;#,##0.00">
                  <c:v>14.82</c:v>
                </c:pt>
                <c:pt idx="107" formatCode="&quot;$&quot;#,##0.00">
                  <c:v>15.29</c:v>
                </c:pt>
                <c:pt idx="108" formatCode="&quot;$&quot;#,##0.00">
                  <c:v>15.22</c:v>
                </c:pt>
                <c:pt idx="109" formatCode="&quot;$&quot;#,##0.00">
                  <c:v>15.07</c:v>
                </c:pt>
                <c:pt idx="110" formatCode="&quot;$&quot;#,##0.00">
                  <c:v>15.62</c:v>
                </c:pt>
                <c:pt idx="111" formatCode="&quot;$&quot;#,##0.00">
                  <c:v>15.39</c:v>
                </c:pt>
                <c:pt idx="112" formatCode="&quot;$&quot;#,##0.00">
                  <c:v>14.81</c:v>
                </c:pt>
                <c:pt idx="113" formatCode="&quot;$&quot;#,##0.00">
                  <c:v>13.75</c:v>
                </c:pt>
                <c:pt idx="114" formatCode="&quot;$&quot;#,##0.00">
                  <c:v>12.7</c:v>
                </c:pt>
                <c:pt idx="115" formatCode="&quot;$&quot;#,##0.00">
                  <c:v>12.81</c:v>
                </c:pt>
                <c:pt idx="116" formatCode="&quot;$&quot;#,##0.00">
                  <c:v>12.16</c:v>
                </c:pt>
                <c:pt idx="117" formatCode="&quot;$&quot;#,##0.00">
                  <c:v>12.26</c:v>
                </c:pt>
                <c:pt idx="118" formatCode="&quot;$&quot;#,##0.00">
                  <c:v>12.88</c:v>
                </c:pt>
                <c:pt idx="119" formatCode="&quot;$&quot;#,##0.00">
                  <c:v>12.52</c:v>
                </c:pt>
                <c:pt idx="120" formatCode="&quot;$&quot;#,##0.00">
                  <c:v>11.85</c:v>
                </c:pt>
                <c:pt idx="121" formatCode="&quot;$&quot;#,##0.00">
                  <c:v>10.51</c:v>
                </c:pt>
                <c:pt idx="122" formatCode="&quot;$&quot;#,##0.00">
                  <c:v>10.78</c:v>
                </c:pt>
                <c:pt idx="123" formatCode="&quot;$&quot;#,##0.00">
                  <c:v>10.52</c:v>
                </c:pt>
                <c:pt idx="124" formatCode="&quot;$&quot;#,##0.00">
                  <c:v>9.85</c:v>
                </c:pt>
                <c:pt idx="125" formatCode="&quot;$&quot;#,##0.00">
                  <c:v>10.18</c:v>
                </c:pt>
                <c:pt idx="126" formatCode="&quot;$&quot;#,##0.00">
                  <c:v>10.4</c:v>
                </c:pt>
                <c:pt idx="127" formatCode="&quot;$&quot;#,##0.00">
                  <c:v>10.78</c:v>
                </c:pt>
                <c:pt idx="128" formatCode="&quot;$&quot;#,##0.00">
                  <c:v>11</c:v>
                </c:pt>
                <c:pt idx="129" formatCode="&quot;$&quot;#,##0.00">
                  <c:v>10.27</c:v>
                </c:pt>
                <c:pt idx="130" formatCode="&quot;$&quot;#,##0.00">
                  <c:v>10.47</c:v>
                </c:pt>
                <c:pt idx="131" formatCode="&quot;$&quot;#,##0.00">
                  <c:v>10.43</c:v>
                </c:pt>
                <c:pt idx="132" formatCode="&quot;$&quot;#,##0.00">
                  <c:v>9.9</c:v>
                </c:pt>
                <c:pt idx="133" formatCode="&quot;$&quot;#,##0.00">
                  <c:v>9.93</c:v>
                </c:pt>
                <c:pt idx="134" formatCode="&quot;$&quot;#,##0.00">
                  <c:v>10.57</c:v>
                </c:pt>
                <c:pt idx="135" formatCode="&quot;$&quot;#,##0.00">
                  <c:v>10.220000000000001</c:v>
                </c:pt>
                <c:pt idx="136" formatCode="&quot;$&quot;#,##0.00">
                  <c:v>10.47</c:v>
                </c:pt>
                <c:pt idx="137" formatCode="&quot;$&quot;#,##0.00">
                  <c:v>10.55</c:v>
                </c:pt>
                <c:pt idx="138" formatCode="&quot;$&quot;#,##0.00">
                  <c:v>9.99</c:v>
                </c:pt>
                <c:pt idx="139" formatCode="&quot;$&quot;#,##0.00">
                  <c:v>10.14</c:v>
                </c:pt>
                <c:pt idx="140" formatCode="&quot;$&quot;#,##0.00">
                  <c:v>9.7899999999999991</c:v>
                </c:pt>
                <c:pt idx="141" formatCode="&quot;$&quot;#,##0.00">
                  <c:v>9.83</c:v>
                </c:pt>
                <c:pt idx="142" formatCode="&quot;$&quot;#,##0.00">
                  <c:v>10.01</c:v>
                </c:pt>
                <c:pt idx="143" formatCode="&quot;$&quot;#,##0.00">
                  <c:v>10.17</c:v>
                </c:pt>
                <c:pt idx="144" formatCode="&quot;$&quot;#,##0.00">
                  <c:v>10.01</c:v>
                </c:pt>
                <c:pt idx="145" formatCode="&quot;$&quot;#,##0.00">
                  <c:v>10</c:v>
                </c:pt>
                <c:pt idx="146" formatCode="&quot;$&quot;#,##0.00">
                  <c:v>10.01</c:v>
                </c:pt>
                <c:pt idx="147" formatCode="&quot;$&quot;#,##0.00">
                  <c:v>10.35</c:v>
                </c:pt>
                <c:pt idx="148" formatCode="&quot;$&quot;#,##0.00">
                  <c:v>10.119999999999999</c:v>
                </c:pt>
                <c:pt idx="149" formatCode="&quot;$&quot;#,##0.00">
                  <c:v>10.54</c:v>
                </c:pt>
                <c:pt idx="150" formatCode="&quot;$&quot;#,##0.00">
                  <c:v>10.01</c:v>
                </c:pt>
                <c:pt idx="151" formatCode="&quot;$&quot;#,##0.00">
                  <c:v>10.46</c:v>
                </c:pt>
                <c:pt idx="152" formatCode="&quot;$&quot;#,##0.00">
                  <c:v>11.48</c:v>
                </c:pt>
                <c:pt idx="153" formatCode="&quot;$&quot;#,##0.00">
                  <c:v>12.45</c:v>
                </c:pt>
                <c:pt idx="154" formatCode="&quot;$&quot;#,##0.00">
                  <c:v>11.92</c:v>
                </c:pt>
                <c:pt idx="155" formatCode="&quot;$&quot;#,##0.00">
                  <c:v>12.01</c:v>
                </c:pt>
                <c:pt idx="156" formatCode="&quot;$&quot;#,##0.00">
                  <c:v>12.08</c:v>
                </c:pt>
                <c:pt idx="157" formatCode="&quot;$&quot;#,##0.00">
                  <c:v>12.98</c:v>
                </c:pt>
                <c:pt idx="158" formatCode="&quot;$&quot;#,##0.00">
                  <c:v>13.26</c:v>
                </c:pt>
                <c:pt idx="159" formatCode="&quot;$&quot;#,##0.00">
                  <c:v>13.82</c:v>
                </c:pt>
                <c:pt idx="160" formatCode="&quot;$&quot;#,##0.00">
                  <c:v>13.22</c:v>
                </c:pt>
                <c:pt idx="161" formatCode="&quot;$&quot;#,##0.00">
                  <c:v>12.87</c:v>
                </c:pt>
                <c:pt idx="162" formatCode="&quot;$&quot;#,##0.00">
                  <c:v>12.82</c:v>
                </c:pt>
                <c:pt idx="163" formatCode="&quot;$&quot;#,##0.00">
                  <c:v>12.94</c:v>
                </c:pt>
                <c:pt idx="164" formatCode="&quot;$&quot;#,##0.00">
                  <c:v>13.91</c:v>
                </c:pt>
                <c:pt idx="165" formatCode="&quot;$&quot;#,##0.00">
                  <c:v>13.66</c:v>
                </c:pt>
                <c:pt idx="166" formatCode="&quot;$&quot;#,##0.00">
                  <c:v>13.19</c:v>
                </c:pt>
                <c:pt idx="167" formatCode="&quot;$&quot;#,##0.00">
                  <c:v>12.89</c:v>
                </c:pt>
                <c:pt idx="168" formatCode="&quot;$&quot;#,##0.00">
                  <c:v>13.32</c:v>
                </c:pt>
                <c:pt idx="169" formatCode="&quot;$&quot;#,##0.00">
                  <c:v>13.81</c:v>
                </c:pt>
                <c:pt idx="170" formatCode="&quot;$&quot;#,##0.00">
                  <c:v>14.48</c:v>
                </c:pt>
                <c:pt idx="171" formatCode="&quot;$&quot;#,##0.00">
                  <c:v>14.24</c:v>
                </c:pt>
                <c:pt idx="172" formatCode="&quot;$&quot;#,##0.00">
                  <c:v>13.92</c:v>
                </c:pt>
                <c:pt idx="173" formatCode="&quot;$&quot;#,##0.00">
                  <c:v>13.21</c:v>
                </c:pt>
                <c:pt idx="174" formatCode="&quot;$&quot;#,##0.00">
                  <c:v>13.37</c:v>
                </c:pt>
                <c:pt idx="175" formatCode="&quot;$&quot;#,##0.00">
                  <c:v>13.11</c:v>
                </c:pt>
                <c:pt idx="176" formatCode="&quot;$&quot;#,##0.00">
                  <c:v>13.31</c:v>
                </c:pt>
                <c:pt idx="177" formatCode="&quot;$&quot;#,##0.00">
                  <c:v>13.13</c:v>
                </c:pt>
                <c:pt idx="178" formatCode="&quot;$&quot;#,##0.00">
                  <c:v>12.82</c:v>
                </c:pt>
                <c:pt idx="179" formatCode="&quot;$&quot;#,##0.00">
                  <c:v>12.88</c:v>
                </c:pt>
                <c:pt idx="180" formatCode="&quot;$&quot;#,##0.00">
                  <c:v>12.9</c:v>
                </c:pt>
                <c:pt idx="181" formatCode="&quot;$&quot;#,##0.00">
                  <c:v>12.33</c:v>
                </c:pt>
                <c:pt idx="182" formatCode="&quot;$&quot;#,##0.00">
                  <c:v>13.02</c:v>
                </c:pt>
                <c:pt idx="183" formatCode="&quot;$&quot;#,##0.00">
                  <c:v>12.88</c:v>
                </c:pt>
                <c:pt idx="184" formatCode="&quot;$&quot;#,##0.00">
                  <c:v>12.87</c:v>
                </c:pt>
                <c:pt idx="185" formatCode="&quot;$&quot;#,##0.00">
                  <c:v>12.74</c:v>
                </c:pt>
                <c:pt idx="186" formatCode="&quot;$&quot;#,##0.00">
                  <c:v>13.06</c:v>
                </c:pt>
                <c:pt idx="187" formatCode="&quot;$&quot;#,##0.00">
                  <c:v>13.59</c:v>
                </c:pt>
                <c:pt idx="188" formatCode="&quot;$&quot;#,##0.00">
                  <c:v>13.9</c:v>
                </c:pt>
                <c:pt idx="189" formatCode="&quot;$&quot;#,##0.00">
                  <c:v>14.66</c:v>
                </c:pt>
                <c:pt idx="190" formatCode="&quot;$&quot;#,##0.00">
                  <c:v>14.27</c:v>
                </c:pt>
                <c:pt idx="191" formatCode="&quot;$&quot;#,##0.00">
                  <c:v>10.86</c:v>
                </c:pt>
                <c:pt idx="192" formatCode="&quot;$&quot;#,##0.00">
                  <c:v>10.73</c:v>
                </c:pt>
                <c:pt idx="193" formatCode="&quot;$&quot;#,##0.00">
                  <c:v>11.5</c:v>
                </c:pt>
                <c:pt idx="194" formatCode="&quot;$&quot;#,##0.00">
                  <c:v>10.99</c:v>
                </c:pt>
                <c:pt idx="195" formatCode="&quot;$&quot;#,##0.00">
                  <c:v>10.83</c:v>
                </c:pt>
                <c:pt idx="196" formatCode="&quot;$&quot;#,##0.00">
                  <c:v>10.65</c:v>
                </c:pt>
                <c:pt idx="197" formatCode="&quot;$&quot;#,##0.00">
                  <c:v>10.45</c:v>
                </c:pt>
                <c:pt idx="198" formatCode="&quot;$&quot;#,##0.00">
                  <c:v>10.32</c:v>
                </c:pt>
                <c:pt idx="199" formatCode="&quot;$&quot;#,##0.00">
                  <c:v>10.61</c:v>
                </c:pt>
                <c:pt idx="200" formatCode="&quot;$&quot;#,##0.00">
                  <c:v>10.56</c:v>
                </c:pt>
                <c:pt idx="201" formatCode="&quot;$&quot;#,##0.00">
                  <c:v>10.72</c:v>
                </c:pt>
                <c:pt idx="202" formatCode="&quot;$&quot;#,##0.00">
                  <c:v>10.63</c:v>
                </c:pt>
                <c:pt idx="203" formatCode="&quot;$&quot;#,##0.00">
                  <c:v>10.56</c:v>
                </c:pt>
                <c:pt idx="204" formatCode="&quot;$&quot;#,##0.00">
                  <c:v>10.53</c:v>
                </c:pt>
                <c:pt idx="205" formatCode="&quot;$&quot;#,##0.00">
                  <c:v>10.48</c:v>
                </c:pt>
                <c:pt idx="206" formatCode="&quot;$&quot;#,##0.00">
                  <c:v>10.17</c:v>
                </c:pt>
                <c:pt idx="207" formatCode="&quot;$&quot;#,##0.00">
                  <c:v>10.029999999999999</c:v>
                </c:pt>
                <c:pt idx="208" formatCode="&quot;$&quot;#,##0.00">
                  <c:v>10.210000000000001</c:v>
                </c:pt>
                <c:pt idx="209" formatCode="&quot;$&quot;#,##0.00">
                  <c:v>10.15</c:v>
                </c:pt>
                <c:pt idx="210" formatCode="&quot;$&quot;#,##0.00">
                  <c:v>10.47</c:v>
                </c:pt>
                <c:pt idx="211" formatCode="&quot;$&quot;#,##0.00">
                  <c:v>10.050000000000001</c:v>
                </c:pt>
                <c:pt idx="212" formatCode="&quot;$&quot;#,##0.00">
                  <c:v>9.92</c:v>
                </c:pt>
                <c:pt idx="213" formatCode="&quot;$&quot;#,##0.00">
                  <c:v>9.18</c:v>
                </c:pt>
                <c:pt idx="214" formatCode="&quot;$&quot;#,##0.00">
                  <c:v>8.6300000000000008</c:v>
                </c:pt>
                <c:pt idx="215" formatCode="&quot;$&quot;#,##0.00">
                  <c:v>8.61</c:v>
                </c:pt>
                <c:pt idx="216" formatCode="&quot;$&quot;#,##0.00">
                  <c:v>8.98</c:v>
                </c:pt>
                <c:pt idx="217" formatCode="&quot;$&quot;#,##0.00">
                  <c:v>8.66</c:v>
                </c:pt>
                <c:pt idx="218" formatCode="&quot;$&quot;#,##0.00">
                  <c:v>8.27</c:v>
                </c:pt>
                <c:pt idx="219" formatCode="&quot;$&quot;#,##0.00">
                  <c:v>8.18</c:v>
                </c:pt>
                <c:pt idx="220" formatCode="&quot;$&quot;#,##0.00">
                  <c:v>8.06</c:v>
                </c:pt>
                <c:pt idx="221" formatCode="&quot;$&quot;#,##0.00">
                  <c:v>8.69</c:v>
                </c:pt>
                <c:pt idx="222" formatCode="&quot;$&quot;#,##0.00">
                  <c:v>8.2899999999999991</c:v>
                </c:pt>
                <c:pt idx="223" formatCode="&quot;$&quot;#,##0.00">
                  <c:v>8.56</c:v>
                </c:pt>
                <c:pt idx="224" formatCode="&quot;$&quot;#,##0.00">
                  <c:v>8.5299999999999994</c:v>
                </c:pt>
                <c:pt idx="225" formatCode="&quot;$&quot;#,##0.00">
                  <c:v>8.57</c:v>
                </c:pt>
                <c:pt idx="226" formatCode="&quot;$&quot;#,##0.00">
                  <c:v>8.57</c:v>
                </c:pt>
                <c:pt idx="227" formatCode="&quot;$&quot;#,##0.00">
                  <c:v>8.8800000000000008</c:v>
                </c:pt>
                <c:pt idx="228" formatCode="&quot;$&quot;#,##0.00">
                  <c:v>8.6</c:v>
                </c:pt>
                <c:pt idx="229" formatCode="&quot;$&quot;#,##0.00">
                  <c:v>8.56</c:v>
                </c:pt>
                <c:pt idx="230" formatCode="&quot;$&quot;#,##0.00">
                  <c:v>8.73</c:v>
                </c:pt>
                <c:pt idx="231" formatCode="&quot;$&quot;#,##0.00">
                  <c:v>8.6199999999999992</c:v>
                </c:pt>
                <c:pt idx="232" formatCode="&quot;$&quot;#,##0.00">
                  <c:v>8.75</c:v>
                </c:pt>
                <c:pt idx="233" formatCode="&quot;$&quot;#,##0.00">
                  <c:v>8.6300000000000008</c:v>
                </c:pt>
                <c:pt idx="234" formatCode="&quot;$&quot;#,##0.00">
                  <c:v>9.39</c:v>
                </c:pt>
                <c:pt idx="235" formatCode="&quot;$&quot;#,##0.00">
                  <c:v>9.0500000000000007</c:v>
                </c:pt>
                <c:pt idx="236" formatCode="&quot;$&quot;#,##0.00">
                  <c:v>9.74</c:v>
                </c:pt>
                <c:pt idx="237" formatCode="&quot;$&quot;#,##0.00">
                  <c:v>9.26</c:v>
                </c:pt>
                <c:pt idx="238" formatCode="&quot;$&quot;#,##0.00">
                  <c:v>9.82</c:v>
                </c:pt>
                <c:pt idx="239" formatCode="&quot;$&quot;#,##0.00">
                  <c:v>10.83</c:v>
                </c:pt>
                <c:pt idx="240" formatCode="&quot;$&quot;#,##0.00">
                  <c:v>11.37</c:v>
                </c:pt>
                <c:pt idx="241" formatCode="&quot;$&quot;#,##0.00">
                  <c:v>10.52</c:v>
                </c:pt>
                <c:pt idx="242" formatCode="&quot;$&quot;#,##0.00">
                  <c:v>9.77</c:v>
                </c:pt>
                <c:pt idx="243" formatCode="&quot;$&quot;#,##0.00">
                  <c:v>10.07</c:v>
                </c:pt>
                <c:pt idx="244" formatCode="&quot;$&quot;#,##0.00">
                  <c:v>9.98</c:v>
                </c:pt>
                <c:pt idx="245" formatCode="&quot;$&quot;#,##0.00">
                  <c:v>10.33</c:v>
                </c:pt>
                <c:pt idx="246" formatCode="&quot;$&quot;#,##0.00">
                  <c:v>11.6</c:v>
                </c:pt>
                <c:pt idx="247">
                  <c:v>11.79</c:v>
                </c:pt>
                <c:pt idx="248">
                  <c:v>10.59</c:v>
                </c:pt>
                <c:pt idx="249">
                  <c:v>10.57</c:v>
                </c:pt>
                <c:pt idx="250">
                  <c:v>10.74</c:v>
                </c:pt>
                <c:pt idx="251">
                  <c:v>9.9600000000000009</c:v>
                </c:pt>
                <c:pt idx="252">
                  <c:v>10</c:v>
                </c:pt>
                <c:pt idx="253">
                  <c:v>10.28</c:v>
                </c:pt>
                <c:pt idx="254">
                  <c:v>10.97</c:v>
                </c:pt>
                <c:pt idx="255">
                  <c:v>10.69</c:v>
                </c:pt>
                <c:pt idx="256">
                  <c:v>11.05</c:v>
                </c:pt>
                <c:pt idx="257">
                  <c:v>11.15</c:v>
                </c:pt>
                <c:pt idx="258">
                  <c:v>10.49</c:v>
                </c:pt>
                <c:pt idx="259">
                  <c:v>9.9</c:v>
                </c:pt>
                <c:pt idx="260">
                  <c:v>10.42</c:v>
                </c:pt>
                <c:pt idx="261">
                  <c:v>10.71</c:v>
                </c:pt>
                <c:pt idx="262">
                  <c:v>11.47</c:v>
                </c:pt>
                <c:pt idx="263">
                  <c:v>11.45</c:v>
                </c:pt>
                <c:pt idx="264">
                  <c:v>11.79</c:v>
                </c:pt>
                <c:pt idx="265">
                  <c:v>10.84</c:v>
                </c:pt>
                <c:pt idx="266">
                  <c:v>10.86</c:v>
                </c:pt>
                <c:pt idx="267">
                  <c:v>10.49</c:v>
                </c:pt>
                <c:pt idx="268">
                  <c:v>10.36</c:v>
                </c:pt>
                <c:pt idx="269">
                  <c:v>10.27</c:v>
                </c:pt>
                <c:pt idx="270">
                  <c:v>10.130000000000001</c:v>
                </c:pt>
                <c:pt idx="271">
                  <c:v>10.87</c:v>
                </c:pt>
                <c:pt idx="272">
                  <c:v>10.7</c:v>
                </c:pt>
                <c:pt idx="273">
                  <c:v>10.64</c:v>
                </c:pt>
                <c:pt idx="274">
                  <c:v>10.86</c:v>
                </c:pt>
                <c:pt idx="275">
                  <c:v>10.73</c:v>
                </c:pt>
                <c:pt idx="276">
                  <c:v>10.27</c:v>
                </c:pt>
                <c:pt idx="277">
                  <c:v>9.93</c:v>
                </c:pt>
                <c:pt idx="278">
                  <c:v>9.9499999999999993</c:v>
                </c:pt>
                <c:pt idx="279">
                  <c:v>10.37</c:v>
                </c:pt>
                <c:pt idx="280">
                  <c:v>10.49</c:v>
                </c:pt>
                <c:pt idx="281">
                  <c:v>10.55</c:v>
                </c:pt>
                <c:pt idx="282">
                  <c:v>10.52</c:v>
                </c:pt>
                <c:pt idx="283">
                  <c:v>10.72</c:v>
                </c:pt>
                <c:pt idx="284">
                  <c:v>10.31</c:v>
                </c:pt>
                <c:pt idx="285">
                  <c:v>10.56</c:v>
                </c:pt>
                <c:pt idx="286">
                  <c:v>9.85</c:v>
                </c:pt>
                <c:pt idx="287">
                  <c:v>9.59</c:v>
                </c:pt>
                <c:pt idx="288">
                  <c:v>9.44</c:v>
                </c:pt>
                <c:pt idx="289">
                  <c:v>9.36</c:v>
                </c:pt>
                <c:pt idx="290">
                  <c:v>10.029999999999999</c:v>
                </c:pt>
                <c:pt idx="291">
                  <c:v>9.59</c:v>
                </c:pt>
                <c:pt idx="292">
                  <c:v>9.8699999999999992</c:v>
                </c:pt>
                <c:pt idx="293">
                  <c:v>9.48</c:v>
                </c:pt>
                <c:pt idx="294">
                  <c:v>9.1199999999999992</c:v>
                </c:pt>
                <c:pt idx="295">
                  <c:v>9.5500000000000007</c:v>
                </c:pt>
                <c:pt idx="296">
                  <c:v>9.7899999999999991</c:v>
                </c:pt>
                <c:pt idx="297">
                  <c:v>10.119999999999999</c:v>
                </c:pt>
                <c:pt idx="298">
                  <c:v>10.33</c:v>
                </c:pt>
                <c:pt idx="299">
                  <c:v>10.08</c:v>
                </c:pt>
                <c:pt idx="300">
                  <c:v>10.11</c:v>
                </c:pt>
                <c:pt idx="301">
                  <c:v>9.64</c:v>
                </c:pt>
                <c:pt idx="302">
                  <c:v>9.2899999999999991</c:v>
                </c:pt>
                <c:pt idx="303">
                  <c:v>9.3000000000000007</c:v>
                </c:pt>
                <c:pt idx="304">
                  <c:v>9.7100000000000009</c:v>
                </c:pt>
                <c:pt idx="305">
                  <c:v>9.3800000000000008</c:v>
                </c:pt>
                <c:pt idx="306">
                  <c:v>9.34</c:v>
                </c:pt>
                <c:pt idx="307">
                  <c:v>9.64</c:v>
                </c:pt>
                <c:pt idx="308">
                  <c:v>9.94</c:v>
                </c:pt>
                <c:pt idx="309">
                  <c:v>9.85</c:v>
                </c:pt>
                <c:pt idx="310">
                  <c:v>9.9700000000000006</c:v>
                </c:pt>
                <c:pt idx="311">
                  <c:v>10.050000000000001</c:v>
                </c:pt>
                <c:pt idx="312">
                  <c:v>10.18</c:v>
                </c:pt>
                <c:pt idx="313">
                  <c:v>10.08</c:v>
                </c:pt>
                <c:pt idx="314">
                  <c:v>11.52</c:v>
                </c:pt>
                <c:pt idx="315">
                  <c:v>11.99</c:v>
                </c:pt>
                <c:pt idx="316">
                  <c:v>12.27</c:v>
                </c:pt>
                <c:pt idx="317">
                  <c:v>12.27</c:v>
                </c:pt>
                <c:pt idx="318">
                  <c:v>12.57</c:v>
                </c:pt>
                <c:pt idx="319">
                  <c:v>10.47</c:v>
                </c:pt>
                <c:pt idx="320">
                  <c:v>9.83</c:v>
                </c:pt>
                <c:pt idx="321">
                  <c:v>9.91</c:v>
                </c:pt>
                <c:pt idx="322">
                  <c:v>9.9700000000000006</c:v>
                </c:pt>
                <c:pt idx="323">
                  <c:v>10.58</c:v>
                </c:pt>
                <c:pt idx="324">
                  <c:v>11.35</c:v>
                </c:pt>
                <c:pt idx="325">
                  <c:v>10.72</c:v>
                </c:pt>
                <c:pt idx="326">
                  <c:v>10.199999999999999</c:v>
                </c:pt>
                <c:pt idx="327">
                  <c:v>10.58</c:v>
                </c:pt>
                <c:pt idx="328">
                  <c:v>10.58</c:v>
                </c:pt>
                <c:pt idx="329">
                  <c:v>10.5</c:v>
                </c:pt>
                <c:pt idx="330">
                  <c:v>10.89</c:v>
                </c:pt>
                <c:pt idx="331">
                  <c:v>10.38</c:v>
                </c:pt>
                <c:pt idx="332">
                  <c:v>10.41</c:v>
                </c:pt>
                <c:pt idx="333">
                  <c:v>10.96</c:v>
                </c:pt>
                <c:pt idx="334">
                  <c:v>10.95</c:v>
                </c:pt>
                <c:pt idx="335">
                  <c:v>10.46</c:v>
                </c:pt>
                <c:pt idx="336">
                  <c:v>10.33</c:v>
                </c:pt>
                <c:pt idx="337">
                  <c:v>10.53</c:v>
                </c:pt>
                <c:pt idx="338">
                  <c:v>10.6</c:v>
                </c:pt>
                <c:pt idx="339">
                  <c:v>10.29</c:v>
                </c:pt>
                <c:pt idx="340">
                  <c:v>10.19</c:v>
                </c:pt>
                <c:pt idx="341">
                  <c:v>9.83</c:v>
                </c:pt>
                <c:pt idx="342">
                  <c:v>9.49</c:v>
                </c:pt>
                <c:pt idx="343">
                  <c:v>9.5</c:v>
                </c:pt>
                <c:pt idx="344">
                  <c:v>9.4</c:v>
                </c:pt>
                <c:pt idx="345">
                  <c:v>9.11</c:v>
                </c:pt>
                <c:pt idx="346">
                  <c:v>8.75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Pandora!$C$1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Pt>
            <c:idx val="2"/>
            <c:marker>
              <c:symbol val="auto"/>
            </c:marker>
            <c:bubble3D val="0"/>
          </c:dPt>
          <c:dPt>
            <c:idx val="3"/>
            <c:marker>
              <c:symbol val="auto"/>
            </c:marker>
            <c:bubble3D val="0"/>
          </c:dPt>
          <c:dPt>
            <c:idx val="4"/>
            <c:marker>
              <c:symbol val="auto"/>
            </c:marker>
            <c:bubble3D val="0"/>
          </c:dPt>
          <c:dPt>
            <c:idx val="5"/>
            <c:marker>
              <c:symbol val="auto"/>
            </c:marker>
            <c:bubble3D val="0"/>
          </c:dPt>
          <c:dPt>
            <c:idx val="6"/>
            <c:marker>
              <c:symbol val="auto"/>
            </c:marker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Pandora!$A$2:$A$348</c:f>
              <c:numCache>
                <c:formatCode>0</c:formatCode>
                <c:ptCount val="347"/>
                <c:pt idx="0">
                  <c:v>1</c:v>
                </c:pt>
                <c:pt idx="1">
                  <c:v>48.428571428571431</c:v>
                </c:pt>
                <c:pt idx="2">
                  <c:v>96.857142857142861</c:v>
                </c:pt>
                <c:pt idx="3">
                  <c:v>145.28571428571428</c:v>
                </c:pt>
                <c:pt idx="4">
                  <c:v>193.71428571428572</c:v>
                </c:pt>
                <c:pt idx="5">
                  <c:v>242.14285714285717</c:v>
                </c:pt>
                <c:pt idx="6">
                  <c:v>290.57142857142861</c:v>
                </c:pt>
                <c:pt idx="7">
                  <c:v>339</c:v>
                </c:pt>
                <c:pt idx="8">
                  <c:v>340</c:v>
                </c:pt>
                <c:pt idx="9">
                  <c:v>341</c:v>
                </c:pt>
                <c:pt idx="10">
                  <c:v>342</c:v>
                </c:pt>
                <c:pt idx="11">
                  <c:v>343</c:v>
                </c:pt>
                <c:pt idx="12">
                  <c:v>344</c:v>
                </c:pt>
                <c:pt idx="13">
                  <c:v>345</c:v>
                </c:pt>
                <c:pt idx="14">
                  <c:v>346</c:v>
                </c:pt>
                <c:pt idx="15">
                  <c:v>347</c:v>
                </c:pt>
                <c:pt idx="16">
                  <c:v>348</c:v>
                </c:pt>
                <c:pt idx="17">
                  <c:v>349</c:v>
                </c:pt>
                <c:pt idx="18">
                  <c:v>350</c:v>
                </c:pt>
                <c:pt idx="19">
                  <c:v>351</c:v>
                </c:pt>
                <c:pt idx="20">
                  <c:v>352</c:v>
                </c:pt>
                <c:pt idx="21">
                  <c:v>353</c:v>
                </c:pt>
                <c:pt idx="22">
                  <c:v>354</c:v>
                </c:pt>
                <c:pt idx="23">
                  <c:v>355</c:v>
                </c:pt>
                <c:pt idx="24">
                  <c:v>356</c:v>
                </c:pt>
                <c:pt idx="25">
                  <c:v>357</c:v>
                </c:pt>
                <c:pt idx="26">
                  <c:v>358</c:v>
                </c:pt>
                <c:pt idx="27">
                  <c:v>359</c:v>
                </c:pt>
                <c:pt idx="28">
                  <c:v>360</c:v>
                </c:pt>
                <c:pt idx="29">
                  <c:v>361</c:v>
                </c:pt>
                <c:pt idx="30">
                  <c:v>362</c:v>
                </c:pt>
                <c:pt idx="31">
                  <c:v>363</c:v>
                </c:pt>
                <c:pt idx="32">
                  <c:v>364</c:v>
                </c:pt>
                <c:pt idx="33">
                  <c:v>365</c:v>
                </c:pt>
                <c:pt idx="34">
                  <c:v>366</c:v>
                </c:pt>
                <c:pt idx="35">
                  <c:v>367</c:v>
                </c:pt>
                <c:pt idx="36">
                  <c:v>368</c:v>
                </c:pt>
                <c:pt idx="37">
                  <c:v>369</c:v>
                </c:pt>
                <c:pt idx="38">
                  <c:v>370</c:v>
                </c:pt>
                <c:pt idx="39">
                  <c:v>371</c:v>
                </c:pt>
                <c:pt idx="40">
                  <c:v>372</c:v>
                </c:pt>
                <c:pt idx="41">
                  <c:v>373</c:v>
                </c:pt>
                <c:pt idx="42">
                  <c:v>374</c:v>
                </c:pt>
                <c:pt idx="43">
                  <c:v>375</c:v>
                </c:pt>
                <c:pt idx="44">
                  <c:v>376</c:v>
                </c:pt>
                <c:pt idx="45">
                  <c:v>377</c:v>
                </c:pt>
                <c:pt idx="46">
                  <c:v>378</c:v>
                </c:pt>
                <c:pt idx="47">
                  <c:v>379</c:v>
                </c:pt>
                <c:pt idx="48">
                  <c:v>380</c:v>
                </c:pt>
                <c:pt idx="49">
                  <c:v>381</c:v>
                </c:pt>
                <c:pt idx="50">
                  <c:v>382</c:v>
                </c:pt>
                <c:pt idx="51">
                  <c:v>383</c:v>
                </c:pt>
                <c:pt idx="52">
                  <c:v>384</c:v>
                </c:pt>
                <c:pt idx="53">
                  <c:v>385</c:v>
                </c:pt>
                <c:pt idx="54">
                  <c:v>386</c:v>
                </c:pt>
                <c:pt idx="55">
                  <c:v>387</c:v>
                </c:pt>
                <c:pt idx="56">
                  <c:v>388</c:v>
                </c:pt>
                <c:pt idx="57">
                  <c:v>389</c:v>
                </c:pt>
                <c:pt idx="58">
                  <c:v>390</c:v>
                </c:pt>
                <c:pt idx="59">
                  <c:v>391</c:v>
                </c:pt>
                <c:pt idx="60">
                  <c:v>392</c:v>
                </c:pt>
                <c:pt idx="61">
                  <c:v>393</c:v>
                </c:pt>
                <c:pt idx="62">
                  <c:v>394</c:v>
                </c:pt>
                <c:pt idx="63">
                  <c:v>395</c:v>
                </c:pt>
                <c:pt idx="64">
                  <c:v>396</c:v>
                </c:pt>
                <c:pt idx="65">
                  <c:v>397</c:v>
                </c:pt>
                <c:pt idx="66">
                  <c:v>398</c:v>
                </c:pt>
                <c:pt idx="67">
                  <c:v>399</c:v>
                </c:pt>
                <c:pt idx="68">
                  <c:v>400</c:v>
                </c:pt>
                <c:pt idx="69">
                  <c:v>401</c:v>
                </c:pt>
                <c:pt idx="70">
                  <c:v>402</c:v>
                </c:pt>
                <c:pt idx="71">
                  <c:v>403</c:v>
                </c:pt>
                <c:pt idx="72">
                  <c:v>404</c:v>
                </c:pt>
                <c:pt idx="73">
                  <c:v>405</c:v>
                </c:pt>
                <c:pt idx="74">
                  <c:v>406</c:v>
                </c:pt>
                <c:pt idx="75">
                  <c:v>407</c:v>
                </c:pt>
                <c:pt idx="76">
                  <c:v>408</c:v>
                </c:pt>
                <c:pt idx="77">
                  <c:v>409</c:v>
                </c:pt>
                <c:pt idx="78">
                  <c:v>410</c:v>
                </c:pt>
                <c:pt idx="79">
                  <c:v>411</c:v>
                </c:pt>
                <c:pt idx="80">
                  <c:v>412</c:v>
                </c:pt>
                <c:pt idx="81">
                  <c:v>413</c:v>
                </c:pt>
                <c:pt idx="82">
                  <c:v>414</c:v>
                </c:pt>
                <c:pt idx="83">
                  <c:v>415</c:v>
                </c:pt>
                <c:pt idx="84">
                  <c:v>416</c:v>
                </c:pt>
                <c:pt idx="85">
                  <c:v>417</c:v>
                </c:pt>
                <c:pt idx="86">
                  <c:v>418</c:v>
                </c:pt>
                <c:pt idx="87">
                  <c:v>419</c:v>
                </c:pt>
                <c:pt idx="88">
                  <c:v>420</c:v>
                </c:pt>
                <c:pt idx="89">
                  <c:v>421</c:v>
                </c:pt>
                <c:pt idx="90">
                  <c:v>422</c:v>
                </c:pt>
                <c:pt idx="91">
                  <c:v>423</c:v>
                </c:pt>
                <c:pt idx="92">
                  <c:v>424</c:v>
                </c:pt>
                <c:pt idx="93">
                  <c:v>425</c:v>
                </c:pt>
                <c:pt idx="94">
                  <c:v>426</c:v>
                </c:pt>
                <c:pt idx="95">
                  <c:v>427</c:v>
                </c:pt>
                <c:pt idx="96">
                  <c:v>428</c:v>
                </c:pt>
                <c:pt idx="97">
                  <c:v>429</c:v>
                </c:pt>
                <c:pt idx="98">
                  <c:v>430</c:v>
                </c:pt>
                <c:pt idx="99">
                  <c:v>431</c:v>
                </c:pt>
                <c:pt idx="100">
                  <c:v>432</c:v>
                </c:pt>
                <c:pt idx="101">
                  <c:v>433</c:v>
                </c:pt>
                <c:pt idx="102">
                  <c:v>434</c:v>
                </c:pt>
                <c:pt idx="103">
                  <c:v>435</c:v>
                </c:pt>
                <c:pt idx="104">
                  <c:v>436</c:v>
                </c:pt>
                <c:pt idx="105">
                  <c:v>437</c:v>
                </c:pt>
                <c:pt idx="106">
                  <c:v>438</c:v>
                </c:pt>
                <c:pt idx="107">
                  <c:v>439</c:v>
                </c:pt>
                <c:pt idx="108">
                  <c:v>440</c:v>
                </c:pt>
                <c:pt idx="109">
                  <c:v>441</c:v>
                </c:pt>
                <c:pt idx="110">
                  <c:v>442</c:v>
                </c:pt>
                <c:pt idx="111">
                  <c:v>443</c:v>
                </c:pt>
                <c:pt idx="112">
                  <c:v>444</c:v>
                </c:pt>
                <c:pt idx="113">
                  <c:v>445</c:v>
                </c:pt>
                <c:pt idx="114">
                  <c:v>446</c:v>
                </c:pt>
                <c:pt idx="115">
                  <c:v>447</c:v>
                </c:pt>
                <c:pt idx="116">
                  <c:v>448</c:v>
                </c:pt>
                <c:pt idx="117">
                  <c:v>449</c:v>
                </c:pt>
                <c:pt idx="118">
                  <c:v>450</c:v>
                </c:pt>
                <c:pt idx="119">
                  <c:v>451</c:v>
                </c:pt>
                <c:pt idx="120">
                  <c:v>452</c:v>
                </c:pt>
                <c:pt idx="121">
                  <c:v>453</c:v>
                </c:pt>
                <c:pt idx="122">
                  <c:v>454</c:v>
                </c:pt>
                <c:pt idx="123">
                  <c:v>455</c:v>
                </c:pt>
                <c:pt idx="124">
                  <c:v>456</c:v>
                </c:pt>
                <c:pt idx="125">
                  <c:v>457</c:v>
                </c:pt>
                <c:pt idx="126">
                  <c:v>458</c:v>
                </c:pt>
                <c:pt idx="127">
                  <c:v>459</c:v>
                </c:pt>
                <c:pt idx="128">
                  <c:v>460</c:v>
                </c:pt>
                <c:pt idx="129">
                  <c:v>461</c:v>
                </c:pt>
                <c:pt idx="130">
                  <c:v>462</c:v>
                </c:pt>
                <c:pt idx="131">
                  <c:v>463</c:v>
                </c:pt>
                <c:pt idx="132">
                  <c:v>464</c:v>
                </c:pt>
                <c:pt idx="133">
                  <c:v>465</c:v>
                </c:pt>
                <c:pt idx="134">
                  <c:v>466</c:v>
                </c:pt>
                <c:pt idx="135">
                  <c:v>467</c:v>
                </c:pt>
                <c:pt idx="136">
                  <c:v>468</c:v>
                </c:pt>
                <c:pt idx="137">
                  <c:v>469</c:v>
                </c:pt>
                <c:pt idx="138">
                  <c:v>470</c:v>
                </c:pt>
                <c:pt idx="139">
                  <c:v>471</c:v>
                </c:pt>
                <c:pt idx="140">
                  <c:v>472</c:v>
                </c:pt>
                <c:pt idx="141">
                  <c:v>473</c:v>
                </c:pt>
                <c:pt idx="142">
                  <c:v>474</c:v>
                </c:pt>
                <c:pt idx="143">
                  <c:v>475</c:v>
                </c:pt>
                <c:pt idx="144">
                  <c:v>476</c:v>
                </c:pt>
                <c:pt idx="145">
                  <c:v>477</c:v>
                </c:pt>
                <c:pt idx="146">
                  <c:v>478</c:v>
                </c:pt>
                <c:pt idx="147">
                  <c:v>479</c:v>
                </c:pt>
                <c:pt idx="148">
                  <c:v>480</c:v>
                </c:pt>
                <c:pt idx="149">
                  <c:v>481</c:v>
                </c:pt>
                <c:pt idx="150">
                  <c:v>482</c:v>
                </c:pt>
                <c:pt idx="151">
                  <c:v>483</c:v>
                </c:pt>
                <c:pt idx="152">
                  <c:v>484</c:v>
                </c:pt>
                <c:pt idx="153">
                  <c:v>485</c:v>
                </c:pt>
                <c:pt idx="154">
                  <c:v>486</c:v>
                </c:pt>
                <c:pt idx="155">
                  <c:v>487</c:v>
                </c:pt>
                <c:pt idx="156">
                  <c:v>488</c:v>
                </c:pt>
                <c:pt idx="157">
                  <c:v>489</c:v>
                </c:pt>
                <c:pt idx="158">
                  <c:v>490</c:v>
                </c:pt>
                <c:pt idx="159">
                  <c:v>491</c:v>
                </c:pt>
                <c:pt idx="160">
                  <c:v>492</c:v>
                </c:pt>
                <c:pt idx="161">
                  <c:v>493</c:v>
                </c:pt>
                <c:pt idx="162">
                  <c:v>494</c:v>
                </c:pt>
                <c:pt idx="163">
                  <c:v>495</c:v>
                </c:pt>
                <c:pt idx="164">
                  <c:v>496</c:v>
                </c:pt>
                <c:pt idx="165">
                  <c:v>497</c:v>
                </c:pt>
                <c:pt idx="166">
                  <c:v>498</c:v>
                </c:pt>
                <c:pt idx="167">
                  <c:v>499</c:v>
                </c:pt>
                <c:pt idx="168">
                  <c:v>500</c:v>
                </c:pt>
                <c:pt idx="169">
                  <c:v>501</c:v>
                </c:pt>
                <c:pt idx="170">
                  <c:v>502</c:v>
                </c:pt>
                <c:pt idx="171">
                  <c:v>503</c:v>
                </c:pt>
                <c:pt idx="172">
                  <c:v>504</c:v>
                </c:pt>
                <c:pt idx="173">
                  <c:v>505</c:v>
                </c:pt>
                <c:pt idx="174">
                  <c:v>506</c:v>
                </c:pt>
                <c:pt idx="175">
                  <c:v>507</c:v>
                </c:pt>
                <c:pt idx="176">
                  <c:v>508</c:v>
                </c:pt>
                <c:pt idx="177">
                  <c:v>509</c:v>
                </c:pt>
                <c:pt idx="178">
                  <c:v>510</c:v>
                </c:pt>
                <c:pt idx="179">
                  <c:v>511</c:v>
                </c:pt>
                <c:pt idx="180">
                  <c:v>512</c:v>
                </c:pt>
                <c:pt idx="181">
                  <c:v>513</c:v>
                </c:pt>
                <c:pt idx="182">
                  <c:v>514</c:v>
                </c:pt>
                <c:pt idx="183">
                  <c:v>515</c:v>
                </c:pt>
                <c:pt idx="184">
                  <c:v>516</c:v>
                </c:pt>
                <c:pt idx="185">
                  <c:v>517</c:v>
                </c:pt>
                <c:pt idx="186">
                  <c:v>518</c:v>
                </c:pt>
                <c:pt idx="187">
                  <c:v>519</c:v>
                </c:pt>
                <c:pt idx="188">
                  <c:v>520</c:v>
                </c:pt>
                <c:pt idx="189">
                  <c:v>521</c:v>
                </c:pt>
                <c:pt idx="190">
                  <c:v>522</c:v>
                </c:pt>
                <c:pt idx="191">
                  <c:v>523</c:v>
                </c:pt>
                <c:pt idx="192">
                  <c:v>524</c:v>
                </c:pt>
                <c:pt idx="193">
                  <c:v>525</c:v>
                </c:pt>
                <c:pt idx="194">
                  <c:v>526</c:v>
                </c:pt>
                <c:pt idx="195">
                  <c:v>527</c:v>
                </c:pt>
                <c:pt idx="196">
                  <c:v>528</c:v>
                </c:pt>
                <c:pt idx="197">
                  <c:v>529</c:v>
                </c:pt>
                <c:pt idx="198">
                  <c:v>530</c:v>
                </c:pt>
                <c:pt idx="199">
                  <c:v>531</c:v>
                </c:pt>
                <c:pt idx="200">
                  <c:v>532</c:v>
                </c:pt>
                <c:pt idx="201">
                  <c:v>533</c:v>
                </c:pt>
                <c:pt idx="202">
                  <c:v>534</c:v>
                </c:pt>
                <c:pt idx="203">
                  <c:v>535</c:v>
                </c:pt>
                <c:pt idx="204">
                  <c:v>536</c:v>
                </c:pt>
                <c:pt idx="205">
                  <c:v>537</c:v>
                </c:pt>
                <c:pt idx="206">
                  <c:v>538</c:v>
                </c:pt>
                <c:pt idx="207">
                  <c:v>539</c:v>
                </c:pt>
                <c:pt idx="208">
                  <c:v>540</c:v>
                </c:pt>
                <c:pt idx="209">
                  <c:v>541</c:v>
                </c:pt>
                <c:pt idx="210">
                  <c:v>542</c:v>
                </c:pt>
                <c:pt idx="211">
                  <c:v>543</c:v>
                </c:pt>
                <c:pt idx="212">
                  <c:v>544</c:v>
                </c:pt>
                <c:pt idx="213">
                  <c:v>545</c:v>
                </c:pt>
                <c:pt idx="214">
                  <c:v>546</c:v>
                </c:pt>
                <c:pt idx="215">
                  <c:v>547</c:v>
                </c:pt>
                <c:pt idx="216">
                  <c:v>548</c:v>
                </c:pt>
                <c:pt idx="217">
                  <c:v>549</c:v>
                </c:pt>
                <c:pt idx="218">
                  <c:v>550</c:v>
                </c:pt>
                <c:pt idx="219">
                  <c:v>551</c:v>
                </c:pt>
                <c:pt idx="220">
                  <c:v>552</c:v>
                </c:pt>
                <c:pt idx="221">
                  <c:v>553</c:v>
                </c:pt>
                <c:pt idx="222">
                  <c:v>554</c:v>
                </c:pt>
                <c:pt idx="223">
                  <c:v>555</c:v>
                </c:pt>
                <c:pt idx="224">
                  <c:v>556</c:v>
                </c:pt>
                <c:pt idx="225">
                  <c:v>557</c:v>
                </c:pt>
                <c:pt idx="226">
                  <c:v>558</c:v>
                </c:pt>
                <c:pt idx="227">
                  <c:v>559</c:v>
                </c:pt>
                <c:pt idx="228">
                  <c:v>560</c:v>
                </c:pt>
                <c:pt idx="229">
                  <c:v>561</c:v>
                </c:pt>
                <c:pt idx="230">
                  <c:v>562</c:v>
                </c:pt>
                <c:pt idx="231">
                  <c:v>563</c:v>
                </c:pt>
                <c:pt idx="232">
                  <c:v>564</c:v>
                </c:pt>
                <c:pt idx="233">
                  <c:v>565</c:v>
                </c:pt>
                <c:pt idx="234">
                  <c:v>566</c:v>
                </c:pt>
                <c:pt idx="235">
                  <c:v>567</c:v>
                </c:pt>
                <c:pt idx="236">
                  <c:v>568</c:v>
                </c:pt>
                <c:pt idx="237">
                  <c:v>569</c:v>
                </c:pt>
                <c:pt idx="238">
                  <c:v>570</c:v>
                </c:pt>
                <c:pt idx="239">
                  <c:v>571</c:v>
                </c:pt>
                <c:pt idx="240">
                  <c:v>572</c:v>
                </c:pt>
                <c:pt idx="241">
                  <c:v>573</c:v>
                </c:pt>
                <c:pt idx="242">
                  <c:v>574</c:v>
                </c:pt>
                <c:pt idx="243">
                  <c:v>575</c:v>
                </c:pt>
                <c:pt idx="244">
                  <c:v>576</c:v>
                </c:pt>
                <c:pt idx="245">
                  <c:v>577</c:v>
                </c:pt>
                <c:pt idx="246">
                  <c:v>578</c:v>
                </c:pt>
                <c:pt idx="247">
                  <c:v>579</c:v>
                </c:pt>
                <c:pt idx="248">
                  <c:v>580</c:v>
                </c:pt>
                <c:pt idx="249">
                  <c:v>581</c:v>
                </c:pt>
                <c:pt idx="250">
                  <c:v>582</c:v>
                </c:pt>
                <c:pt idx="251">
                  <c:v>583</c:v>
                </c:pt>
                <c:pt idx="252">
                  <c:v>584</c:v>
                </c:pt>
                <c:pt idx="253">
                  <c:v>585</c:v>
                </c:pt>
                <c:pt idx="254">
                  <c:v>586</c:v>
                </c:pt>
                <c:pt idx="255">
                  <c:v>587</c:v>
                </c:pt>
                <c:pt idx="256">
                  <c:v>588</c:v>
                </c:pt>
                <c:pt idx="257">
                  <c:v>589</c:v>
                </c:pt>
                <c:pt idx="258">
                  <c:v>590</c:v>
                </c:pt>
                <c:pt idx="259">
                  <c:v>591</c:v>
                </c:pt>
                <c:pt idx="260">
                  <c:v>592</c:v>
                </c:pt>
                <c:pt idx="261">
                  <c:v>593</c:v>
                </c:pt>
                <c:pt idx="262">
                  <c:v>594</c:v>
                </c:pt>
                <c:pt idx="263">
                  <c:v>595</c:v>
                </c:pt>
                <c:pt idx="264">
                  <c:v>596</c:v>
                </c:pt>
                <c:pt idx="265">
                  <c:v>597</c:v>
                </c:pt>
                <c:pt idx="266">
                  <c:v>598</c:v>
                </c:pt>
                <c:pt idx="267">
                  <c:v>599</c:v>
                </c:pt>
                <c:pt idx="268">
                  <c:v>600</c:v>
                </c:pt>
                <c:pt idx="269">
                  <c:v>601</c:v>
                </c:pt>
                <c:pt idx="270">
                  <c:v>602</c:v>
                </c:pt>
                <c:pt idx="271">
                  <c:v>603</c:v>
                </c:pt>
                <c:pt idx="272">
                  <c:v>604</c:v>
                </c:pt>
                <c:pt idx="273">
                  <c:v>605</c:v>
                </c:pt>
                <c:pt idx="274">
                  <c:v>606</c:v>
                </c:pt>
                <c:pt idx="275">
                  <c:v>607</c:v>
                </c:pt>
                <c:pt idx="276">
                  <c:v>608</c:v>
                </c:pt>
                <c:pt idx="277">
                  <c:v>609</c:v>
                </c:pt>
                <c:pt idx="278">
                  <c:v>610</c:v>
                </c:pt>
                <c:pt idx="279">
                  <c:v>611</c:v>
                </c:pt>
                <c:pt idx="280">
                  <c:v>612</c:v>
                </c:pt>
                <c:pt idx="281">
                  <c:v>613</c:v>
                </c:pt>
                <c:pt idx="282">
                  <c:v>614</c:v>
                </c:pt>
                <c:pt idx="283">
                  <c:v>615</c:v>
                </c:pt>
                <c:pt idx="284">
                  <c:v>616</c:v>
                </c:pt>
                <c:pt idx="285">
                  <c:v>617</c:v>
                </c:pt>
                <c:pt idx="286">
                  <c:v>618</c:v>
                </c:pt>
                <c:pt idx="287">
                  <c:v>619</c:v>
                </c:pt>
                <c:pt idx="288">
                  <c:v>620</c:v>
                </c:pt>
                <c:pt idx="289">
                  <c:v>621</c:v>
                </c:pt>
                <c:pt idx="290">
                  <c:v>622</c:v>
                </c:pt>
                <c:pt idx="291">
                  <c:v>623</c:v>
                </c:pt>
                <c:pt idx="292">
                  <c:v>624</c:v>
                </c:pt>
                <c:pt idx="293">
                  <c:v>625</c:v>
                </c:pt>
                <c:pt idx="294">
                  <c:v>626</c:v>
                </c:pt>
                <c:pt idx="295">
                  <c:v>627</c:v>
                </c:pt>
                <c:pt idx="296">
                  <c:v>628</c:v>
                </c:pt>
                <c:pt idx="297">
                  <c:v>629</c:v>
                </c:pt>
                <c:pt idx="298">
                  <c:v>630</c:v>
                </c:pt>
                <c:pt idx="299">
                  <c:v>631</c:v>
                </c:pt>
                <c:pt idx="300">
                  <c:v>632</c:v>
                </c:pt>
                <c:pt idx="301">
                  <c:v>633</c:v>
                </c:pt>
                <c:pt idx="302">
                  <c:v>634</c:v>
                </c:pt>
                <c:pt idx="303">
                  <c:v>635</c:v>
                </c:pt>
                <c:pt idx="304">
                  <c:v>636</c:v>
                </c:pt>
                <c:pt idx="305">
                  <c:v>637</c:v>
                </c:pt>
                <c:pt idx="306">
                  <c:v>638</c:v>
                </c:pt>
                <c:pt idx="307">
                  <c:v>639</c:v>
                </c:pt>
                <c:pt idx="308">
                  <c:v>640</c:v>
                </c:pt>
                <c:pt idx="309">
                  <c:v>641</c:v>
                </c:pt>
                <c:pt idx="310">
                  <c:v>642</c:v>
                </c:pt>
                <c:pt idx="311">
                  <c:v>643</c:v>
                </c:pt>
                <c:pt idx="312">
                  <c:v>644</c:v>
                </c:pt>
                <c:pt idx="313">
                  <c:v>645</c:v>
                </c:pt>
                <c:pt idx="314">
                  <c:v>646</c:v>
                </c:pt>
                <c:pt idx="315">
                  <c:v>647</c:v>
                </c:pt>
                <c:pt idx="316">
                  <c:v>648</c:v>
                </c:pt>
                <c:pt idx="317">
                  <c:v>649</c:v>
                </c:pt>
                <c:pt idx="318">
                  <c:v>650</c:v>
                </c:pt>
                <c:pt idx="319">
                  <c:v>651</c:v>
                </c:pt>
                <c:pt idx="320">
                  <c:v>652</c:v>
                </c:pt>
                <c:pt idx="321">
                  <c:v>653</c:v>
                </c:pt>
                <c:pt idx="322">
                  <c:v>654</c:v>
                </c:pt>
                <c:pt idx="323">
                  <c:v>655</c:v>
                </c:pt>
                <c:pt idx="324">
                  <c:v>656</c:v>
                </c:pt>
                <c:pt idx="325">
                  <c:v>657</c:v>
                </c:pt>
                <c:pt idx="326">
                  <c:v>658</c:v>
                </c:pt>
                <c:pt idx="327">
                  <c:v>659</c:v>
                </c:pt>
                <c:pt idx="328">
                  <c:v>660</c:v>
                </c:pt>
                <c:pt idx="329">
                  <c:v>661</c:v>
                </c:pt>
                <c:pt idx="330">
                  <c:v>662</c:v>
                </c:pt>
                <c:pt idx="331">
                  <c:v>663</c:v>
                </c:pt>
                <c:pt idx="332">
                  <c:v>664</c:v>
                </c:pt>
                <c:pt idx="333">
                  <c:v>665</c:v>
                </c:pt>
                <c:pt idx="334">
                  <c:v>666</c:v>
                </c:pt>
                <c:pt idx="335">
                  <c:v>667</c:v>
                </c:pt>
                <c:pt idx="336">
                  <c:v>668</c:v>
                </c:pt>
                <c:pt idx="337">
                  <c:v>669</c:v>
                </c:pt>
                <c:pt idx="338">
                  <c:v>670</c:v>
                </c:pt>
                <c:pt idx="339">
                  <c:v>671</c:v>
                </c:pt>
                <c:pt idx="340">
                  <c:v>672</c:v>
                </c:pt>
                <c:pt idx="341">
                  <c:v>673</c:v>
                </c:pt>
                <c:pt idx="342">
                  <c:v>674</c:v>
                </c:pt>
                <c:pt idx="343">
                  <c:v>675</c:v>
                </c:pt>
                <c:pt idx="344">
                  <c:v>676</c:v>
                </c:pt>
                <c:pt idx="345">
                  <c:v>677</c:v>
                </c:pt>
                <c:pt idx="346">
                  <c:v>678</c:v>
                </c:pt>
              </c:numCache>
            </c:numRef>
          </c:cat>
          <c:val>
            <c:numRef>
              <c:f>Pandora!$C$2:$C$348</c:f>
              <c:numCache>
                <c:formatCode>"$"#,##0.00</c:formatCode>
                <c:ptCount val="347"/>
                <c:pt idx="0">
                  <c:v>0.06</c:v>
                </c:pt>
                <c:pt idx="1">
                  <c:v>0.13</c:v>
                </c:pt>
                <c:pt idx="2">
                  <c:v>0.42</c:v>
                </c:pt>
                <c:pt idx="3">
                  <c:v>4.75</c:v>
                </c:pt>
                <c:pt idx="4">
                  <c:v>6.44</c:v>
                </c:pt>
                <c:pt idx="5">
                  <c:v>14.03</c:v>
                </c:pt>
                <c:pt idx="6">
                  <c:v>17.2</c:v>
                </c:pt>
                <c:pt idx="7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03616"/>
        <c:axId val="226709504"/>
      </c:lineChart>
      <c:dateAx>
        <c:axId val="22670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26709504"/>
        <c:crosses val="autoZero"/>
        <c:auto val="0"/>
        <c:lblOffset val="100"/>
        <c:baseTimeUnit val="days"/>
      </c:dateAx>
      <c:valAx>
        <c:axId val="226709504"/>
        <c:scaling>
          <c:orientation val="minMax"/>
          <c:max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703616"/>
        <c:crosses val="autoZero"/>
        <c:crossBetween val="between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6336306062837"/>
          <c:y val="4.1046715751440158E-2"/>
          <c:w val="0.86283664485378242"/>
          <c:h val="0.8998690504596016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'B2B Stock Price Data'!$A$2:$A$15</c:f>
              <c:numCache>
                <c:formatCode>d\-mmm\-yy</c:formatCode>
                <c:ptCount val="14"/>
                <c:pt idx="0">
                  <c:v>40907</c:v>
                </c:pt>
                <c:pt idx="1">
                  <c:v>40939</c:v>
                </c:pt>
                <c:pt idx="2">
                  <c:v>40968</c:v>
                </c:pt>
                <c:pt idx="3">
                  <c:v>40998</c:v>
                </c:pt>
                <c:pt idx="4">
                  <c:v>41017</c:v>
                </c:pt>
                <c:pt idx="5">
                  <c:v>41029</c:v>
                </c:pt>
                <c:pt idx="6">
                  <c:v>41060</c:v>
                </c:pt>
                <c:pt idx="7">
                  <c:v>41088</c:v>
                </c:pt>
                <c:pt idx="8">
                  <c:v>41089</c:v>
                </c:pt>
                <c:pt idx="9">
                  <c:v>41109</c:v>
                </c:pt>
                <c:pt idx="10">
                  <c:v>41121</c:v>
                </c:pt>
                <c:pt idx="11">
                  <c:v>41152</c:v>
                </c:pt>
                <c:pt idx="12">
                  <c:v>41180</c:v>
                </c:pt>
                <c:pt idx="13">
                  <c:v>41198</c:v>
                </c:pt>
              </c:numCache>
            </c:numRef>
          </c:cat>
          <c:val>
            <c:numRef>
              <c:f>'B2B Stock Price Data'!$B$2:$B$15</c:f>
              <c:numCache>
                <c:formatCode>"$"#,##0.00</c:formatCode>
                <c:ptCount val="14"/>
                <c:pt idx="0">
                  <c:v>40.549999999999997</c:v>
                </c:pt>
                <c:pt idx="1">
                  <c:v>41.88</c:v>
                </c:pt>
                <c:pt idx="2">
                  <c:v>47.7</c:v>
                </c:pt>
                <c:pt idx="3">
                  <c:v>50.29</c:v>
                </c:pt>
                <c:pt idx="4">
                  <c:v>49.2</c:v>
                </c:pt>
                <c:pt idx="5">
                  <c:v>44.38</c:v>
                </c:pt>
                <c:pt idx="6">
                  <c:v>46.92</c:v>
                </c:pt>
                <c:pt idx="7">
                  <c:v>51.78</c:v>
                </c:pt>
                <c:pt idx="8">
                  <c:v>54.77</c:v>
                </c:pt>
                <c:pt idx="9">
                  <c:v>53.58</c:v>
                </c:pt>
                <c:pt idx="10">
                  <c:v>55.34</c:v>
                </c:pt>
                <c:pt idx="11">
                  <c:v>56.88</c:v>
                </c:pt>
                <c:pt idx="12">
                  <c:v>63.8</c:v>
                </c:pt>
                <c:pt idx="13">
                  <c:v>62.7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52864"/>
        <c:axId val="243666944"/>
      </c:lineChart>
      <c:dateAx>
        <c:axId val="243652864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one"/>
        <c:crossAx val="243666944"/>
        <c:crosses val="autoZero"/>
        <c:auto val="0"/>
        <c:lblOffset val="100"/>
        <c:baseTimeUnit val="days"/>
      </c:dateAx>
      <c:valAx>
        <c:axId val="243666944"/>
        <c:scaling>
          <c:orientation val="minMax"/>
          <c:min val="3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crossAx val="24365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6341611144761"/>
          <c:y val="4.5556095260819669E-2"/>
          <c:w val="0.86283664485378242"/>
          <c:h val="0.8998690504596016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'B2B Stock Price Data'!$A$6:$A$15</c:f>
              <c:numCache>
                <c:formatCode>d\-mmm\-yy</c:formatCode>
                <c:ptCount val="10"/>
                <c:pt idx="0">
                  <c:v>41017</c:v>
                </c:pt>
                <c:pt idx="1">
                  <c:v>41029</c:v>
                </c:pt>
                <c:pt idx="2">
                  <c:v>41060</c:v>
                </c:pt>
                <c:pt idx="3">
                  <c:v>41088</c:v>
                </c:pt>
                <c:pt idx="4">
                  <c:v>41089</c:v>
                </c:pt>
                <c:pt idx="5">
                  <c:v>41109</c:v>
                </c:pt>
                <c:pt idx="6">
                  <c:v>41121</c:v>
                </c:pt>
                <c:pt idx="7">
                  <c:v>41152</c:v>
                </c:pt>
                <c:pt idx="8">
                  <c:v>41180</c:v>
                </c:pt>
                <c:pt idx="9">
                  <c:v>41198</c:v>
                </c:pt>
              </c:numCache>
            </c:numRef>
          </c:cat>
          <c:val>
            <c:numRef>
              <c:f>'B2B Stock Price Data'!$C$6:$C$15</c:f>
              <c:numCache>
                <c:formatCode>"$"#,##0.00</c:formatCode>
                <c:ptCount val="10"/>
                <c:pt idx="0">
                  <c:v>17</c:v>
                </c:pt>
                <c:pt idx="1">
                  <c:v>25.95</c:v>
                </c:pt>
                <c:pt idx="2">
                  <c:v>32.56</c:v>
                </c:pt>
                <c:pt idx="3">
                  <c:v>26.49</c:v>
                </c:pt>
                <c:pt idx="4">
                  <c:v>28.1</c:v>
                </c:pt>
                <c:pt idx="5">
                  <c:v>29.19</c:v>
                </c:pt>
                <c:pt idx="6">
                  <c:v>29.4</c:v>
                </c:pt>
                <c:pt idx="7">
                  <c:v>34.4</c:v>
                </c:pt>
                <c:pt idx="8">
                  <c:v>36.72</c:v>
                </c:pt>
                <c:pt idx="9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960832"/>
        <c:axId val="243966720"/>
      </c:lineChart>
      <c:dateAx>
        <c:axId val="243960832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one"/>
        <c:crossAx val="243966720"/>
        <c:crosses val="autoZero"/>
        <c:auto val="0"/>
        <c:lblOffset val="100"/>
        <c:baseTimeUnit val="days"/>
      </c:dateAx>
      <c:valAx>
        <c:axId val="243966720"/>
        <c:scaling>
          <c:orientation val="minMax"/>
          <c:min val="1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crossAx val="24396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6335514621758"/>
          <c:y val="5.0065474770199181E-2"/>
          <c:w val="0.86283664485378242"/>
          <c:h val="0.8998690504596016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'B2B Stock Price Data'!$A$9:$A$15</c:f>
              <c:numCache>
                <c:formatCode>d\-mmm\-yy</c:formatCode>
                <c:ptCount val="7"/>
                <c:pt idx="0">
                  <c:v>41088</c:v>
                </c:pt>
                <c:pt idx="1">
                  <c:v>41089</c:v>
                </c:pt>
                <c:pt idx="2">
                  <c:v>41109</c:v>
                </c:pt>
                <c:pt idx="3">
                  <c:v>41121</c:v>
                </c:pt>
                <c:pt idx="4">
                  <c:v>41152</c:v>
                </c:pt>
                <c:pt idx="5">
                  <c:v>41180</c:v>
                </c:pt>
                <c:pt idx="6">
                  <c:v>41198</c:v>
                </c:pt>
              </c:numCache>
            </c:numRef>
          </c:cat>
          <c:val>
            <c:numRef>
              <c:f>'B2B Stock Price Data'!$E$9:$E$15</c:f>
              <c:numCache>
                <c:formatCode>"$"#,##0.00</c:formatCode>
                <c:ptCount val="7"/>
                <c:pt idx="0">
                  <c:v>18</c:v>
                </c:pt>
                <c:pt idx="1">
                  <c:v>20.6</c:v>
                </c:pt>
                <c:pt idx="2">
                  <c:v>24</c:v>
                </c:pt>
                <c:pt idx="3">
                  <c:v>27</c:v>
                </c:pt>
                <c:pt idx="4">
                  <c:v>31.1</c:v>
                </c:pt>
                <c:pt idx="5">
                  <c:v>38.68</c:v>
                </c:pt>
                <c:pt idx="6">
                  <c:v>34.31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576256"/>
        <c:axId val="244577792"/>
      </c:lineChart>
      <c:dateAx>
        <c:axId val="24457625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one"/>
        <c:crossAx val="244577792"/>
        <c:crosses val="autoZero"/>
        <c:auto val="0"/>
        <c:lblOffset val="100"/>
        <c:baseTimeUnit val="days"/>
      </c:dateAx>
      <c:valAx>
        <c:axId val="244577792"/>
        <c:scaling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crossAx val="24457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'wday graph'!$A$2:$A$11</c:f>
              <c:numCache>
                <c:formatCode>d\-mmm\-yy</c:formatCode>
                <c:ptCount val="10"/>
                <c:pt idx="0">
                  <c:v>41193</c:v>
                </c:pt>
                <c:pt idx="1">
                  <c:v>41194</c:v>
                </c:pt>
                <c:pt idx="2">
                  <c:v>41197</c:v>
                </c:pt>
                <c:pt idx="3">
                  <c:v>41198</c:v>
                </c:pt>
                <c:pt idx="4">
                  <c:v>41199</c:v>
                </c:pt>
                <c:pt idx="5">
                  <c:v>41200</c:v>
                </c:pt>
                <c:pt idx="6">
                  <c:v>41201</c:v>
                </c:pt>
                <c:pt idx="7">
                  <c:v>41204</c:v>
                </c:pt>
                <c:pt idx="8">
                  <c:v>41205</c:v>
                </c:pt>
                <c:pt idx="9">
                  <c:v>41206</c:v>
                </c:pt>
              </c:numCache>
            </c:numRef>
          </c:cat>
          <c:val>
            <c:numRef>
              <c:f>'wday graph'!$B$2:$B$11</c:f>
              <c:numCache>
                <c:formatCode>_("$"* #,##0.00_);_("$"* \(#,##0.00\);_("$"* "-"??_);_(@_)</c:formatCode>
                <c:ptCount val="10"/>
                <c:pt idx="0">
                  <c:v>28</c:v>
                </c:pt>
                <c:pt idx="1">
                  <c:v>48.69</c:v>
                </c:pt>
                <c:pt idx="2">
                  <c:v>51.94</c:v>
                </c:pt>
                <c:pt idx="3">
                  <c:v>52.16</c:v>
                </c:pt>
                <c:pt idx="4">
                  <c:v>55.41</c:v>
                </c:pt>
                <c:pt idx="5">
                  <c:v>53.42</c:v>
                </c:pt>
                <c:pt idx="6">
                  <c:v>55.25</c:v>
                </c:pt>
                <c:pt idx="7">
                  <c:v>55.4</c:v>
                </c:pt>
                <c:pt idx="8">
                  <c:v>54.38</c:v>
                </c:pt>
                <c:pt idx="9">
                  <c:v>52.12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671232"/>
        <c:axId val="244672768"/>
      </c:lineChart>
      <c:dateAx>
        <c:axId val="244671232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one"/>
        <c:crossAx val="244672768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244672768"/>
        <c:scaling>
          <c:orientation val="minMax"/>
          <c:min val="25"/>
        </c:scaling>
        <c:delete val="0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24467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092876965041"/>
          <c:y val="5.8621933621933624E-2"/>
          <c:w val="0.82187711547368791"/>
          <c:h val="0.90079365079365081"/>
        </c:manualLayout>
      </c:layout>
      <c:lineChart>
        <c:grouping val="standard"/>
        <c:varyColors val="0"/>
        <c:ser>
          <c:idx val="1"/>
          <c:order val="0"/>
          <c:tx>
            <c:strRef>
              <c:f>FB!$C$1</c:f>
              <c:strCache>
                <c:ptCount val="1"/>
                <c:pt idx="0">
                  <c:v>Private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FB!$A$2:$A$116</c:f>
              <c:numCache>
                <c:formatCode>0</c:formatCode>
                <c:ptCount val="115"/>
                <c:pt idx="0">
                  <c:v>1</c:v>
                </c:pt>
                <c:pt idx="1">
                  <c:v>11.722222</c:v>
                </c:pt>
                <c:pt idx="2">
                  <c:v>23.444444000000001</c:v>
                </c:pt>
                <c:pt idx="3">
                  <c:v>35.166665999999999</c:v>
                </c:pt>
                <c:pt idx="4">
                  <c:v>46.888888000000001</c:v>
                </c:pt>
                <c:pt idx="5">
                  <c:v>58.611110000000004</c:v>
                </c:pt>
                <c:pt idx="6">
                  <c:v>70.333331999999999</c:v>
                </c:pt>
                <c:pt idx="7">
                  <c:v>82.055554000000001</c:v>
                </c:pt>
                <c:pt idx="8">
                  <c:v>93.777776000000003</c:v>
                </c:pt>
                <c:pt idx="9">
                  <c:v>105.5</c:v>
                </c:pt>
                <c:pt idx="10">
                  <c:v>106.5</c:v>
                </c:pt>
                <c:pt idx="11">
                  <c:v>107.5</c:v>
                </c:pt>
                <c:pt idx="12">
                  <c:v>108.5</c:v>
                </c:pt>
                <c:pt idx="13">
                  <c:v>109.5</c:v>
                </c:pt>
                <c:pt idx="14">
                  <c:v>110.5</c:v>
                </c:pt>
                <c:pt idx="15">
                  <c:v>111.5</c:v>
                </c:pt>
                <c:pt idx="16">
                  <c:v>112.5</c:v>
                </c:pt>
                <c:pt idx="17">
                  <c:v>113.5</c:v>
                </c:pt>
                <c:pt idx="18">
                  <c:v>114.5</c:v>
                </c:pt>
                <c:pt idx="19">
                  <c:v>115.5</c:v>
                </c:pt>
                <c:pt idx="20">
                  <c:v>116.5</c:v>
                </c:pt>
                <c:pt idx="21">
                  <c:v>117.5</c:v>
                </c:pt>
                <c:pt idx="22">
                  <c:v>118.5</c:v>
                </c:pt>
                <c:pt idx="23">
                  <c:v>119.5</c:v>
                </c:pt>
                <c:pt idx="24">
                  <c:v>120.5</c:v>
                </c:pt>
                <c:pt idx="25">
                  <c:v>121.5</c:v>
                </c:pt>
                <c:pt idx="26">
                  <c:v>122.5</c:v>
                </c:pt>
                <c:pt idx="27">
                  <c:v>123.5</c:v>
                </c:pt>
                <c:pt idx="28">
                  <c:v>124.5</c:v>
                </c:pt>
                <c:pt idx="29">
                  <c:v>125.5</c:v>
                </c:pt>
                <c:pt idx="30">
                  <c:v>126.5</c:v>
                </c:pt>
                <c:pt idx="31">
                  <c:v>127.5</c:v>
                </c:pt>
                <c:pt idx="32">
                  <c:v>128.5</c:v>
                </c:pt>
                <c:pt idx="33">
                  <c:v>129.5</c:v>
                </c:pt>
                <c:pt idx="34">
                  <c:v>130.5</c:v>
                </c:pt>
                <c:pt idx="35">
                  <c:v>131.5</c:v>
                </c:pt>
                <c:pt idx="36">
                  <c:v>132.5</c:v>
                </c:pt>
                <c:pt idx="37">
                  <c:v>133.5</c:v>
                </c:pt>
                <c:pt idx="38">
                  <c:v>134.5</c:v>
                </c:pt>
                <c:pt idx="39">
                  <c:v>135.5</c:v>
                </c:pt>
                <c:pt idx="40">
                  <c:v>136.5</c:v>
                </c:pt>
                <c:pt idx="41">
                  <c:v>137.5</c:v>
                </c:pt>
                <c:pt idx="42">
                  <c:v>138.5</c:v>
                </c:pt>
                <c:pt idx="43">
                  <c:v>139.5</c:v>
                </c:pt>
                <c:pt idx="44">
                  <c:v>140.5</c:v>
                </c:pt>
                <c:pt idx="45">
                  <c:v>141.5</c:v>
                </c:pt>
                <c:pt idx="46">
                  <c:v>142.5</c:v>
                </c:pt>
                <c:pt idx="47">
                  <c:v>143.5</c:v>
                </c:pt>
                <c:pt idx="48">
                  <c:v>144.5</c:v>
                </c:pt>
                <c:pt idx="49">
                  <c:v>145.5</c:v>
                </c:pt>
                <c:pt idx="50">
                  <c:v>146.5</c:v>
                </c:pt>
                <c:pt idx="51">
                  <c:v>147.5</c:v>
                </c:pt>
                <c:pt idx="52">
                  <c:v>148.5</c:v>
                </c:pt>
                <c:pt idx="53">
                  <c:v>149.5</c:v>
                </c:pt>
                <c:pt idx="54">
                  <c:v>150.5</c:v>
                </c:pt>
                <c:pt idx="55">
                  <c:v>151.5</c:v>
                </c:pt>
                <c:pt idx="56">
                  <c:v>152.5</c:v>
                </c:pt>
                <c:pt idx="57">
                  <c:v>153.5</c:v>
                </c:pt>
                <c:pt idx="58">
                  <c:v>154.5</c:v>
                </c:pt>
                <c:pt idx="59">
                  <c:v>155.5</c:v>
                </c:pt>
                <c:pt idx="60">
                  <c:v>156.5</c:v>
                </c:pt>
                <c:pt idx="61">
                  <c:v>157.5</c:v>
                </c:pt>
                <c:pt idx="62">
                  <c:v>158.5</c:v>
                </c:pt>
                <c:pt idx="63">
                  <c:v>159.5</c:v>
                </c:pt>
                <c:pt idx="64">
                  <c:v>160.5</c:v>
                </c:pt>
                <c:pt idx="65">
                  <c:v>161.5</c:v>
                </c:pt>
                <c:pt idx="66">
                  <c:v>162.5</c:v>
                </c:pt>
                <c:pt idx="67">
                  <c:v>163.5</c:v>
                </c:pt>
                <c:pt idx="68">
                  <c:v>164.5</c:v>
                </c:pt>
                <c:pt idx="69">
                  <c:v>165.5</c:v>
                </c:pt>
                <c:pt idx="70">
                  <c:v>166.5</c:v>
                </c:pt>
                <c:pt idx="71">
                  <c:v>167.5</c:v>
                </c:pt>
                <c:pt idx="72">
                  <c:v>168.5</c:v>
                </c:pt>
                <c:pt idx="73">
                  <c:v>169.5</c:v>
                </c:pt>
                <c:pt idx="74">
                  <c:v>170.5</c:v>
                </c:pt>
                <c:pt idx="75">
                  <c:v>171.5</c:v>
                </c:pt>
                <c:pt idx="76">
                  <c:v>172.5</c:v>
                </c:pt>
                <c:pt idx="77">
                  <c:v>173.5</c:v>
                </c:pt>
                <c:pt idx="78">
                  <c:v>174.5</c:v>
                </c:pt>
                <c:pt idx="79">
                  <c:v>175.5</c:v>
                </c:pt>
                <c:pt idx="80">
                  <c:v>176.5</c:v>
                </c:pt>
                <c:pt idx="81">
                  <c:v>177.5</c:v>
                </c:pt>
                <c:pt idx="82">
                  <c:v>178.5</c:v>
                </c:pt>
                <c:pt idx="83">
                  <c:v>179.5</c:v>
                </c:pt>
                <c:pt idx="84">
                  <c:v>180.5</c:v>
                </c:pt>
                <c:pt idx="85">
                  <c:v>181.5</c:v>
                </c:pt>
                <c:pt idx="86">
                  <c:v>182.5</c:v>
                </c:pt>
                <c:pt idx="87">
                  <c:v>183.5</c:v>
                </c:pt>
                <c:pt idx="88">
                  <c:v>184.5</c:v>
                </c:pt>
                <c:pt idx="89">
                  <c:v>185.5</c:v>
                </c:pt>
                <c:pt idx="90">
                  <c:v>186.5</c:v>
                </c:pt>
                <c:pt idx="91">
                  <c:v>187.5</c:v>
                </c:pt>
                <c:pt idx="92">
                  <c:v>188.5</c:v>
                </c:pt>
                <c:pt idx="93">
                  <c:v>189.5</c:v>
                </c:pt>
                <c:pt idx="94">
                  <c:v>190.5</c:v>
                </c:pt>
                <c:pt idx="95">
                  <c:v>191.5</c:v>
                </c:pt>
                <c:pt idx="96">
                  <c:v>192.5</c:v>
                </c:pt>
                <c:pt idx="97">
                  <c:v>193.5</c:v>
                </c:pt>
                <c:pt idx="98">
                  <c:v>194.5</c:v>
                </c:pt>
                <c:pt idx="99">
                  <c:v>195.5</c:v>
                </c:pt>
                <c:pt idx="100">
                  <c:v>196.5</c:v>
                </c:pt>
                <c:pt idx="101">
                  <c:v>197.5</c:v>
                </c:pt>
                <c:pt idx="102">
                  <c:v>198.5</c:v>
                </c:pt>
                <c:pt idx="103">
                  <c:v>199.5</c:v>
                </c:pt>
                <c:pt idx="104">
                  <c:v>200.5</c:v>
                </c:pt>
                <c:pt idx="105">
                  <c:v>201.5</c:v>
                </c:pt>
                <c:pt idx="106">
                  <c:v>202.5</c:v>
                </c:pt>
                <c:pt idx="107">
                  <c:v>203.5</c:v>
                </c:pt>
                <c:pt idx="108">
                  <c:v>204.5</c:v>
                </c:pt>
                <c:pt idx="109">
                  <c:v>205.5</c:v>
                </c:pt>
                <c:pt idx="110">
                  <c:v>206.5</c:v>
                </c:pt>
                <c:pt idx="111">
                  <c:v>207.5</c:v>
                </c:pt>
                <c:pt idx="112">
                  <c:v>208.5</c:v>
                </c:pt>
                <c:pt idx="113">
                  <c:v>209.5</c:v>
                </c:pt>
                <c:pt idx="114">
                  <c:v>210.5</c:v>
                </c:pt>
              </c:numCache>
            </c:numRef>
          </c:cat>
          <c:val>
            <c:numRef>
              <c:f>FB!$C$2:$C$250</c:f>
              <c:numCache>
                <c:formatCode>"$"#,##0.00</c:formatCode>
                <c:ptCount val="249"/>
                <c:pt idx="0">
                  <c:v>5.0000000000000001E-3</c:v>
                </c:pt>
                <c:pt idx="1">
                  <c:v>0.06</c:v>
                </c:pt>
                <c:pt idx="2">
                  <c:v>0.28999999999999998</c:v>
                </c:pt>
                <c:pt idx="3">
                  <c:v>7.41</c:v>
                </c:pt>
                <c:pt idx="4">
                  <c:v>4.54</c:v>
                </c:pt>
                <c:pt idx="5">
                  <c:v>10.56</c:v>
                </c:pt>
                <c:pt idx="6">
                  <c:v>13.12</c:v>
                </c:pt>
                <c:pt idx="7">
                  <c:v>26.32</c:v>
                </c:pt>
                <c:pt idx="8">
                  <c:v>30.46</c:v>
                </c:pt>
                <c:pt idx="9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76448"/>
        <c:axId val="175977984"/>
      </c:lineChart>
      <c:dateAx>
        <c:axId val="17597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75977984"/>
        <c:crosses val="autoZero"/>
        <c:auto val="0"/>
        <c:lblOffset val="100"/>
        <c:baseTimeUnit val="days"/>
      </c:dateAx>
      <c:valAx>
        <c:axId val="175977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97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5777643179218"/>
          <c:y val="6.1271105316380907E-2"/>
          <c:w val="0.82187711547368791"/>
          <c:h val="0.91353282544227421"/>
        </c:manualLayout>
      </c:layout>
      <c:lineChart>
        <c:grouping val="standard"/>
        <c:varyColors val="0"/>
        <c:ser>
          <c:idx val="1"/>
          <c:order val="0"/>
          <c:tx>
            <c:strRef>
              <c:f>ZNGA!$C$1</c:f>
              <c:strCache>
                <c:ptCount val="1"/>
                <c:pt idx="0">
                  <c:v>Private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ZNGA!$A$2:$A$219</c:f>
              <c:numCache>
                <c:formatCode>0</c:formatCode>
                <c:ptCount val="218"/>
                <c:pt idx="0">
                  <c:v>1</c:v>
                </c:pt>
                <c:pt idx="1">
                  <c:v>30</c:v>
                </c:pt>
                <c:pt idx="2">
                  <c:v>70</c:v>
                </c:pt>
                <c:pt idx="3">
                  <c:v>100</c:v>
                </c:pt>
                <c:pt idx="4">
                  <c:v>130</c:v>
                </c:pt>
                <c:pt idx="5">
                  <c:v>160</c:v>
                </c:pt>
                <c:pt idx="6">
                  <c:v>190</c:v>
                </c:pt>
                <c:pt idx="7">
                  <c:v>210</c:v>
                </c:pt>
                <c:pt idx="8">
                  <c:v>211</c:v>
                </c:pt>
                <c:pt idx="9">
                  <c:v>212</c:v>
                </c:pt>
                <c:pt idx="10">
                  <c:v>213</c:v>
                </c:pt>
                <c:pt idx="11">
                  <c:v>214</c:v>
                </c:pt>
                <c:pt idx="12">
                  <c:v>215</c:v>
                </c:pt>
                <c:pt idx="13">
                  <c:v>216</c:v>
                </c:pt>
                <c:pt idx="14">
                  <c:v>217</c:v>
                </c:pt>
                <c:pt idx="15">
                  <c:v>218</c:v>
                </c:pt>
                <c:pt idx="16">
                  <c:v>219</c:v>
                </c:pt>
                <c:pt idx="17">
                  <c:v>220</c:v>
                </c:pt>
                <c:pt idx="18">
                  <c:v>221</c:v>
                </c:pt>
                <c:pt idx="19">
                  <c:v>222</c:v>
                </c:pt>
                <c:pt idx="20">
                  <c:v>223</c:v>
                </c:pt>
                <c:pt idx="21">
                  <c:v>224</c:v>
                </c:pt>
                <c:pt idx="22">
                  <c:v>225</c:v>
                </c:pt>
                <c:pt idx="23">
                  <c:v>226</c:v>
                </c:pt>
                <c:pt idx="24">
                  <c:v>227</c:v>
                </c:pt>
                <c:pt idx="25">
                  <c:v>228</c:v>
                </c:pt>
                <c:pt idx="26">
                  <c:v>229</c:v>
                </c:pt>
                <c:pt idx="27">
                  <c:v>230</c:v>
                </c:pt>
                <c:pt idx="28">
                  <c:v>231</c:v>
                </c:pt>
                <c:pt idx="29">
                  <c:v>232</c:v>
                </c:pt>
                <c:pt idx="30">
                  <c:v>233</c:v>
                </c:pt>
                <c:pt idx="31">
                  <c:v>234</c:v>
                </c:pt>
                <c:pt idx="32">
                  <c:v>235</c:v>
                </c:pt>
                <c:pt idx="33">
                  <c:v>236</c:v>
                </c:pt>
                <c:pt idx="34">
                  <c:v>237</c:v>
                </c:pt>
                <c:pt idx="35">
                  <c:v>238</c:v>
                </c:pt>
                <c:pt idx="36">
                  <c:v>239</c:v>
                </c:pt>
                <c:pt idx="37">
                  <c:v>240</c:v>
                </c:pt>
                <c:pt idx="38">
                  <c:v>241</c:v>
                </c:pt>
                <c:pt idx="39">
                  <c:v>242</c:v>
                </c:pt>
                <c:pt idx="40">
                  <c:v>243</c:v>
                </c:pt>
                <c:pt idx="41">
                  <c:v>244</c:v>
                </c:pt>
                <c:pt idx="42">
                  <c:v>245</c:v>
                </c:pt>
                <c:pt idx="43">
                  <c:v>246</c:v>
                </c:pt>
                <c:pt idx="44">
                  <c:v>247</c:v>
                </c:pt>
                <c:pt idx="45">
                  <c:v>248</c:v>
                </c:pt>
                <c:pt idx="46">
                  <c:v>249</c:v>
                </c:pt>
                <c:pt idx="47">
                  <c:v>250</c:v>
                </c:pt>
                <c:pt idx="48">
                  <c:v>251</c:v>
                </c:pt>
                <c:pt idx="49">
                  <c:v>252</c:v>
                </c:pt>
                <c:pt idx="50">
                  <c:v>253</c:v>
                </c:pt>
                <c:pt idx="51">
                  <c:v>254</c:v>
                </c:pt>
                <c:pt idx="52">
                  <c:v>255</c:v>
                </c:pt>
                <c:pt idx="53">
                  <c:v>256</c:v>
                </c:pt>
                <c:pt idx="54">
                  <c:v>257</c:v>
                </c:pt>
                <c:pt idx="55">
                  <c:v>258</c:v>
                </c:pt>
                <c:pt idx="56">
                  <c:v>259</c:v>
                </c:pt>
                <c:pt idx="57">
                  <c:v>260</c:v>
                </c:pt>
                <c:pt idx="58">
                  <c:v>261</c:v>
                </c:pt>
                <c:pt idx="59">
                  <c:v>262</c:v>
                </c:pt>
                <c:pt idx="60">
                  <c:v>263</c:v>
                </c:pt>
                <c:pt idx="61">
                  <c:v>264</c:v>
                </c:pt>
                <c:pt idx="62">
                  <c:v>265</c:v>
                </c:pt>
                <c:pt idx="63">
                  <c:v>266</c:v>
                </c:pt>
                <c:pt idx="64">
                  <c:v>267</c:v>
                </c:pt>
                <c:pt idx="65">
                  <c:v>268</c:v>
                </c:pt>
                <c:pt idx="66">
                  <c:v>269</c:v>
                </c:pt>
                <c:pt idx="67">
                  <c:v>270</c:v>
                </c:pt>
                <c:pt idx="68">
                  <c:v>271</c:v>
                </c:pt>
                <c:pt idx="69">
                  <c:v>272</c:v>
                </c:pt>
                <c:pt idx="70">
                  <c:v>273</c:v>
                </c:pt>
                <c:pt idx="71">
                  <c:v>274</c:v>
                </c:pt>
                <c:pt idx="72">
                  <c:v>275</c:v>
                </c:pt>
                <c:pt idx="73">
                  <c:v>276</c:v>
                </c:pt>
                <c:pt idx="74">
                  <c:v>277</c:v>
                </c:pt>
                <c:pt idx="75">
                  <c:v>278</c:v>
                </c:pt>
                <c:pt idx="76">
                  <c:v>279</c:v>
                </c:pt>
                <c:pt idx="77">
                  <c:v>280</c:v>
                </c:pt>
                <c:pt idx="78">
                  <c:v>281</c:v>
                </c:pt>
                <c:pt idx="79">
                  <c:v>282</c:v>
                </c:pt>
                <c:pt idx="80">
                  <c:v>283</c:v>
                </c:pt>
                <c:pt idx="81">
                  <c:v>284</c:v>
                </c:pt>
                <c:pt idx="82">
                  <c:v>285</c:v>
                </c:pt>
                <c:pt idx="83">
                  <c:v>286</c:v>
                </c:pt>
                <c:pt idx="84">
                  <c:v>287</c:v>
                </c:pt>
                <c:pt idx="85">
                  <c:v>288</c:v>
                </c:pt>
                <c:pt idx="86">
                  <c:v>289</c:v>
                </c:pt>
                <c:pt idx="87">
                  <c:v>290</c:v>
                </c:pt>
                <c:pt idx="88">
                  <c:v>291</c:v>
                </c:pt>
                <c:pt idx="89">
                  <c:v>292</c:v>
                </c:pt>
                <c:pt idx="90">
                  <c:v>293</c:v>
                </c:pt>
                <c:pt idx="91">
                  <c:v>294</c:v>
                </c:pt>
                <c:pt idx="92">
                  <c:v>295</c:v>
                </c:pt>
                <c:pt idx="93">
                  <c:v>296</c:v>
                </c:pt>
                <c:pt idx="94">
                  <c:v>297</c:v>
                </c:pt>
                <c:pt idx="95">
                  <c:v>298</c:v>
                </c:pt>
                <c:pt idx="96">
                  <c:v>299</c:v>
                </c:pt>
                <c:pt idx="97">
                  <c:v>300</c:v>
                </c:pt>
                <c:pt idx="98">
                  <c:v>301</c:v>
                </c:pt>
                <c:pt idx="99">
                  <c:v>302</c:v>
                </c:pt>
                <c:pt idx="100">
                  <c:v>303</c:v>
                </c:pt>
                <c:pt idx="101">
                  <c:v>304</c:v>
                </c:pt>
                <c:pt idx="102">
                  <c:v>305</c:v>
                </c:pt>
                <c:pt idx="103">
                  <c:v>306</c:v>
                </c:pt>
                <c:pt idx="104">
                  <c:v>307</c:v>
                </c:pt>
                <c:pt idx="105">
                  <c:v>308</c:v>
                </c:pt>
                <c:pt idx="106">
                  <c:v>309</c:v>
                </c:pt>
                <c:pt idx="107">
                  <c:v>310</c:v>
                </c:pt>
                <c:pt idx="108">
                  <c:v>311</c:v>
                </c:pt>
                <c:pt idx="109">
                  <c:v>312</c:v>
                </c:pt>
                <c:pt idx="110">
                  <c:v>313</c:v>
                </c:pt>
                <c:pt idx="111">
                  <c:v>314</c:v>
                </c:pt>
                <c:pt idx="112">
                  <c:v>315</c:v>
                </c:pt>
                <c:pt idx="113">
                  <c:v>316</c:v>
                </c:pt>
                <c:pt idx="114">
                  <c:v>317</c:v>
                </c:pt>
                <c:pt idx="115">
                  <c:v>318</c:v>
                </c:pt>
                <c:pt idx="116">
                  <c:v>319</c:v>
                </c:pt>
                <c:pt idx="117">
                  <c:v>320</c:v>
                </c:pt>
                <c:pt idx="118">
                  <c:v>321</c:v>
                </c:pt>
                <c:pt idx="119">
                  <c:v>322</c:v>
                </c:pt>
                <c:pt idx="120">
                  <c:v>323</c:v>
                </c:pt>
                <c:pt idx="121">
                  <c:v>324</c:v>
                </c:pt>
                <c:pt idx="122">
                  <c:v>325</c:v>
                </c:pt>
                <c:pt idx="123">
                  <c:v>326</c:v>
                </c:pt>
                <c:pt idx="124">
                  <c:v>327</c:v>
                </c:pt>
                <c:pt idx="125">
                  <c:v>328</c:v>
                </c:pt>
                <c:pt idx="126">
                  <c:v>329</c:v>
                </c:pt>
                <c:pt idx="127">
                  <c:v>330</c:v>
                </c:pt>
                <c:pt idx="128">
                  <c:v>331</c:v>
                </c:pt>
                <c:pt idx="129">
                  <c:v>332</c:v>
                </c:pt>
                <c:pt idx="130">
                  <c:v>333</c:v>
                </c:pt>
                <c:pt idx="131">
                  <c:v>334</c:v>
                </c:pt>
                <c:pt idx="132">
                  <c:v>335</c:v>
                </c:pt>
                <c:pt idx="133">
                  <c:v>336</c:v>
                </c:pt>
                <c:pt idx="134">
                  <c:v>337</c:v>
                </c:pt>
                <c:pt idx="135">
                  <c:v>338</c:v>
                </c:pt>
                <c:pt idx="136">
                  <c:v>339</c:v>
                </c:pt>
                <c:pt idx="137">
                  <c:v>340</c:v>
                </c:pt>
                <c:pt idx="138">
                  <c:v>341</c:v>
                </c:pt>
                <c:pt idx="139">
                  <c:v>342</c:v>
                </c:pt>
                <c:pt idx="140">
                  <c:v>343</c:v>
                </c:pt>
                <c:pt idx="141">
                  <c:v>344</c:v>
                </c:pt>
                <c:pt idx="142">
                  <c:v>345</c:v>
                </c:pt>
                <c:pt idx="143">
                  <c:v>346</c:v>
                </c:pt>
                <c:pt idx="144">
                  <c:v>347</c:v>
                </c:pt>
                <c:pt idx="145">
                  <c:v>348</c:v>
                </c:pt>
                <c:pt idx="146">
                  <c:v>349</c:v>
                </c:pt>
                <c:pt idx="147">
                  <c:v>350</c:v>
                </c:pt>
                <c:pt idx="148">
                  <c:v>351</c:v>
                </c:pt>
                <c:pt idx="149">
                  <c:v>352</c:v>
                </c:pt>
                <c:pt idx="150">
                  <c:v>353</c:v>
                </c:pt>
                <c:pt idx="151">
                  <c:v>354</c:v>
                </c:pt>
                <c:pt idx="152">
                  <c:v>355</c:v>
                </c:pt>
                <c:pt idx="153">
                  <c:v>356</c:v>
                </c:pt>
                <c:pt idx="154">
                  <c:v>357</c:v>
                </c:pt>
                <c:pt idx="155">
                  <c:v>358</c:v>
                </c:pt>
                <c:pt idx="156">
                  <c:v>359</c:v>
                </c:pt>
                <c:pt idx="157">
                  <c:v>360</c:v>
                </c:pt>
                <c:pt idx="158">
                  <c:v>361</c:v>
                </c:pt>
                <c:pt idx="159">
                  <c:v>362</c:v>
                </c:pt>
                <c:pt idx="160">
                  <c:v>363</c:v>
                </c:pt>
                <c:pt idx="161">
                  <c:v>364</c:v>
                </c:pt>
                <c:pt idx="162">
                  <c:v>365</c:v>
                </c:pt>
                <c:pt idx="163">
                  <c:v>366</c:v>
                </c:pt>
                <c:pt idx="164">
                  <c:v>367</c:v>
                </c:pt>
                <c:pt idx="165">
                  <c:v>368</c:v>
                </c:pt>
                <c:pt idx="166">
                  <c:v>369</c:v>
                </c:pt>
                <c:pt idx="167">
                  <c:v>370</c:v>
                </c:pt>
                <c:pt idx="168">
                  <c:v>371</c:v>
                </c:pt>
                <c:pt idx="169">
                  <c:v>372</c:v>
                </c:pt>
                <c:pt idx="170">
                  <c:v>373</c:v>
                </c:pt>
                <c:pt idx="171">
                  <c:v>374</c:v>
                </c:pt>
                <c:pt idx="172">
                  <c:v>375</c:v>
                </c:pt>
                <c:pt idx="173">
                  <c:v>376</c:v>
                </c:pt>
                <c:pt idx="174">
                  <c:v>377</c:v>
                </c:pt>
                <c:pt idx="175">
                  <c:v>378</c:v>
                </c:pt>
                <c:pt idx="176">
                  <c:v>379</c:v>
                </c:pt>
                <c:pt idx="177">
                  <c:v>380</c:v>
                </c:pt>
                <c:pt idx="178">
                  <c:v>381</c:v>
                </c:pt>
                <c:pt idx="179">
                  <c:v>382</c:v>
                </c:pt>
                <c:pt idx="180">
                  <c:v>383</c:v>
                </c:pt>
                <c:pt idx="181">
                  <c:v>384</c:v>
                </c:pt>
                <c:pt idx="182">
                  <c:v>385</c:v>
                </c:pt>
                <c:pt idx="183">
                  <c:v>386</c:v>
                </c:pt>
                <c:pt idx="184">
                  <c:v>387</c:v>
                </c:pt>
                <c:pt idx="185">
                  <c:v>388</c:v>
                </c:pt>
                <c:pt idx="186">
                  <c:v>389</c:v>
                </c:pt>
                <c:pt idx="187">
                  <c:v>390</c:v>
                </c:pt>
                <c:pt idx="188">
                  <c:v>391</c:v>
                </c:pt>
                <c:pt idx="189">
                  <c:v>392</c:v>
                </c:pt>
                <c:pt idx="190">
                  <c:v>393</c:v>
                </c:pt>
                <c:pt idx="191">
                  <c:v>394</c:v>
                </c:pt>
                <c:pt idx="192">
                  <c:v>395</c:v>
                </c:pt>
                <c:pt idx="193">
                  <c:v>396</c:v>
                </c:pt>
                <c:pt idx="194">
                  <c:v>397</c:v>
                </c:pt>
                <c:pt idx="195">
                  <c:v>398</c:v>
                </c:pt>
                <c:pt idx="196">
                  <c:v>399</c:v>
                </c:pt>
                <c:pt idx="197">
                  <c:v>400</c:v>
                </c:pt>
                <c:pt idx="198">
                  <c:v>401</c:v>
                </c:pt>
                <c:pt idx="199">
                  <c:v>402</c:v>
                </c:pt>
                <c:pt idx="200">
                  <c:v>403</c:v>
                </c:pt>
                <c:pt idx="201">
                  <c:v>404</c:v>
                </c:pt>
                <c:pt idx="202">
                  <c:v>405</c:v>
                </c:pt>
                <c:pt idx="203">
                  <c:v>406</c:v>
                </c:pt>
                <c:pt idx="204">
                  <c:v>407</c:v>
                </c:pt>
                <c:pt idx="205">
                  <c:v>408</c:v>
                </c:pt>
                <c:pt idx="206">
                  <c:v>409</c:v>
                </c:pt>
                <c:pt idx="207">
                  <c:v>410</c:v>
                </c:pt>
                <c:pt idx="208">
                  <c:v>411</c:v>
                </c:pt>
                <c:pt idx="209">
                  <c:v>412</c:v>
                </c:pt>
                <c:pt idx="210">
                  <c:v>413</c:v>
                </c:pt>
                <c:pt idx="211">
                  <c:v>414</c:v>
                </c:pt>
                <c:pt idx="212">
                  <c:v>415</c:v>
                </c:pt>
                <c:pt idx="213">
                  <c:v>416</c:v>
                </c:pt>
                <c:pt idx="214">
                  <c:v>417</c:v>
                </c:pt>
                <c:pt idx="215">
                  <c:v>418</c:v>
                </c:pt>
                <c:pt idx="216">
                  <c:v>419</c:v>
                </c:pt>
                <c:pt idx="217">
                  <c:v>420</c:v>
                </c:pt>
              </c:numCache>
            </c:numRef>
          </c:cat>
          <c:val>
            <c:numRef>
              <c:f>ZNGA!$C$2:$C$219</c:f>
              <c:numCache>
                <c:formatCode>"$"#,##0.00</c:formatCode>
                <c:ptCount val="218"/>
                <c:pt idx="0">
                  <c:v>0.06</c:v>
                </c:pt>
                <c:pt idx="1">
                  <c:v>0.13</c:v>
                </c:pt>
                <c:pt idx="2">
                  <c:v>0.42</c:v>
                </c:pt>
                <c:pt idx="3">
                  <c:v>4.75</c:v>
                </c:pt>
                <c:pt idx="4">
                  <c:v>6.44</c:v>
                </c:pt>
                <c:pt idx="5">
                  <c:v>14.03</c:v>
                </c:pt>
                <c:pt idx="6">
                  <c:v>17.2</c:v>
                </c:pt>
                <c:pt idx="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96864"/>
        <c:axId val="196598400"/>
      </c:lineChart>
      <c:dateAx>
        <c:axId val="19659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96598400"/>
        <c:crosses val="autoZero"/>
        <c:auto val="0"/>
        <c:lblOffset val="100"/>
        <c:baseTimeUnit val="days"/>
      </c:dateAx>
      <c:valAx>
        <c:axId val="196598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6596864"/>
        <c:crosses val="autoZero"/>
        <c:crossBetween val="between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4234153988671"/>
          <c:y val="4.6954002908727317E-2"/>
          <c:w val="0.82187711547368791"/>
          <c:h val="0.90079365079365081"/>
        </c:manualLayout>
      </c:layout>
      <c:lineChart>
        <c:grouping val="standard"/>
        <c:varyColors val="0"/>
        <c:ser>
          <c:idx val="1"/>
          <c:order val="0"/>
          <c:tx>
            <c:strRef>
              <c:f>GRPN!$C$1</c:f>
              <c:strCache>
                <c:ptCount val="1"/>
                <c:pt idx="0">
                  <c:v>Private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GRPN!$A$2:$A$247</c:f>
              <c:numCache>
                <c:formatCode>0</c:formatCode>
                <c:ptCount val="246"/>
                <c:pt idx="0">
                  <c:v>1</c:v>
                </c:pt>
                <c:pt idx="1">
                  <c:v>39.833333333333336</c:v>
                </c:pt>
                <c:pt idx="2">
                  <c:v>79.666666666666671</c:v>
                </c:pt>
                <c:pt idx="3">
                  <c:v>119.5</c:v>
                </c:pt>
                <c:pt idx="4">
                  <c:v>159.33333333333334</c:v>
                </c:pt>
                <c:pt idx="5">
                  <c:v>199.16666666666669</c:v>
                </c:pt>
                <c:pt idx="6">
                  <c:v>239</c:v>
                </c:pt>
                <c:pt idx="7">
                  <c:v>240</c:v>
                </c:pt>
                <c:pt idx="8">
                  <c:v>241</c:v>
                </c:pt>
                <c:pt idx="9">
                  <c:v>242</c:v>
                </c:pt>
                <c:pt idx="10">
                  <c:v>243</c:v>
                </c:pt>
                <c:pt idx="11">
                  <c:v>244</c:v>
                </c:pt>
                <c:pt idx="12">
                  <c:v>245</c:v>
                </c:pt>
                <c:pt idx="13">
                  <c:v>246</c:v>
                </c:pt>
                <c:pt idx="14">
                  <c:v>247</c:v>
                </c:pt>
                <c:pt idx="15">
                  <c:v>248</c:v>
                </c:pt>
                <c:pt idx="16">
                  <c:v>249</c:v>
                </c:pt>
                <c:pt idx="17">
                  <c:v>250</c:v>
                </c:pt>
                <c:pt idx="18">
                  <c:v>251</c:v>
                </c:pt>
                <c:pt idx="19">
                  <c:v>252</c:v>
                </c:pt>
                <c:pt idx="20">
                  <c:v>253</c:v>
                </c:pt>
                <c:pt idx="21">
                  <c:v>254</c:v>
                </c:pt>
                <c:pt idx="22">
                  <c:v>255</c:v>
                </c:pt>
                <c:pt idx="23">
                  <c:v>256</c:v>
                </c:pt>
                <c:pt idx="24">
                  <c:v>257</c:v>
                </c:pt>
                <c:pt idx="25">
                  <c:v>258</c:v>
                </c:pt>
                <c:pt idx="26">
                  <c:v>259</c:v>
                </c:pt>
                <c:pt idx="27">
                  <c:v>260</c:v>
                </c:pt>
                <c:pt idx="28">
                  <c:v>261</c:v>
                </c:pt>
                <c:pt idx="29">
                  <c:v>262</c:v>
                </c:pt>
                <c:pt idx="30">
                  <c:v>263</c:v>
                </c:pt>
                <c:pt idx="31">
                  <c:v>264</c:v>
                </c:pt>
                <c:pt idx="32">
                  <c:v>265</c:v>
                </c:pt>
                <c:pt idx="33">
                  <c:v>266</c:v>
                </c:pt>
                <c:pt idx="34">
                  <c:v>267</c:v>
                </c:pt>
                <c:pt idx="35">
                  <c:v>268</c:v>
                </c:pt>
                <c:pt idx="36">
                  <c:v>269</c:v>
                </c:pt>
                <c:pt idx="37">
                  <c:v>270</c:v>
                </c:pt>
                <c:pt idx="38">
                  <c:v>271</c:v>
                </c:pt>
                <c:pt idx="39">
                  <c:v>272</c:v>
                </c:pt>
                <c:pt idx="40">
                  <c:v>273</c:v>
                </c:pt>
                <c:pt idx="41">
                  <c:v>274</c:v>
                </c:pt>
                <c:pt idx="42">
                  <c:v>275</c:v>
                </c:pt>
                <c:pt idx="43">
                  <c:v>276</c:v>
                </c:pt>
                <c:pt idx="44">
                  <c:v>277</c:v>
                </c:pt>
                <c:pt idx="45">
                  <c:v>278</c:v>
                </c:pt>
                <c:pt idx="46">
                  <c:v>279</c:v>
                </c:pt>
                <c:pt idx="47">
                  <c:v>280</c:v>
                </c:pt>
                <c:pt idx="48">
                  <c:v>281</c:v>
                </c:pt>
                <c:pt idx="49">
                  <c:v>282</c:v>
                </c:pt>
                <c:pt idx="50">
                  <c:v>283</c:v>
                </c:pt>
                <c:pt idx="51">
                  <c:v>284</c:v>
                </c:pt>
                <c:pt idx="52">
                  <c:v>285</c:v>
                </c:pt>
                <c:pt idx="53">
                  <c:v>286</c:v>
                </c:pt>
                <c:pt idx="54">
                  <c:v>287</c:v>
                </c:pt>
                <c:pt idx="55">
                  <c:v>288</c:v>
                </c:pt>
                <c:pt idx="56">
                  <c:v>289</c:v>
                </c:pt>
                <c:pt idx="57">
                  <c:v>290</c:v>
                </c:pt>
                <c:pt idx="58">
                  <c:v>291</c:v>
                </c:pt>
                <c:pt idx="59">
                  <c:v>292</c:v>
                </c:pt>
                <c:pt idx="60">
                  <c:v>293</c:v>
                </c:pt>
                <c:pt idx="61">
                  <c:v>294</c:v>
                </c:pt>
                <c:pt idx="62">
                  <c:v>295</c:v>
                </c:pt>
                <c:pt idx="63">
                  <c:v>296</c:v>
                </c:pt>
                <c:pt idx="64">
                  <c:v>297</c:v>
                </c:pt>
                <c:pt idx="65">
                  <c:v>298</c:v>
                </c:pt>
                <c:pt idx="66">
                  <c:v>299</c:v>
                </c:pt>
                <c:pt idx="67">
                  <c:v>300</c:v>
                </c:pt>
                <c:pt idx="68">
                  <c:v>301</c:v>
                </c:pt>
                <c:pt idx="69">
                  <c:v>302</c:v>
                </c:pt>
                <c:pt idx="70">
                  <c:v>303</c:v>
                </c:pt>
                <c:pt idx="71">
                  <c:v>304</c:v>
                </c:pt>
                <c:pt idx="72">
                  <c:v>305</c:v>
                </c:pt>
                <c:pt idx="73">
                  <c:v>306</c:v>
                </c:pt>
                <c:pt idx="74">
                  <c:v>307</c:v>
                </c:pt>
                <c:pt idx="75">
                  <c:v>308</c:v>
                </c:pt>
                <c:pt idx="76">
                  <c:v>309</c:v>
                </c:pt>
                <c:pt idx="77">
                  <c:v>310</c:v>
                </c:pt>
                <c:pt idx="78">
                  <c:v>311</c:v>
                </c:pt>
                <c:pt idx="79">
                  <c:v>312</c:v>
                </c:pt>
                <c:pt idx="80">
                  <c:v>313</c:v>
                </c:pt>
                <c:pt idx="81">
                  <c:v>314</c:v>
                </c:pt>
                <c:pt idx="82">
                  <c:v>315</c:v>
                </c:pt>
                <c:pt idx="83">
                  <c:v>316</c:v>
                </c:pt>
                <c:pt idx="84">
                  <c:v>317</c:v>
                </c:pt>
                <c:pt idx="85">
                  <c:v>318</c:v>
                </c:pt>
                <c:pt idx="86">
                  <c:v>319</c:v>
                </c:pt>
                <c:pt idx="87">
                  <c:v>320</c:v>
                </c:pt>
                <c:pt idx="88">
                  <c:v>321</c:v>
                </c:pt>
                <c:pt idx="89">
                  <c:v>322</c:v>
                </c:pt>
                <c:pt idx="90">
                  <c:v>323</c:v>
                </c:pt>
                <c:pt idx="91">
                  <c:v>324</c:v>
                </c:pt>
                <c:pt idx="92">
                  <c:v>325</c:v>
                </c:pt>
                <c:pt idx="93">
                  <c:v>326</c:v>
                </c:pt>
                <c:pt idx="94">
                  <c:v>327</c:v>
                </c:pt>
                <c:pt idx="95">
                  <c:v>328</c:v>
                </c:pt>
                <c:pt idx="96">
                  <c:v>329</c:v>
                </c:pt>
                <c:pt idx="97">
                  <c:v>330</c:v>
                </c:pt>
                <c:pt idx="98">
                  <c:v>331</c:v>
                </c:pt>
                <c:pt idx="99">
                  <c:v>332</c:v>
                </c:pt>
                <c:pt idx="100">
                  <c:v>333</c:v>
                </c:pt>
                <c:pt idx="101">
                  <c:v>334</c:v>
                </c:pt>
                <c:pt idx="102">
                  <c:v>335</c:v>
                </c:pt>
                <c:pt idx="103">
                  <c:v>336</c:v>
                </c:pt>
                <c:pt idx="104">
                  <c:v>337</c:v>
                </c:pt>
                <c:pt idx="105">
                  <c:v>338</c:v>
                </c:pt>
                <c:pt idx="106">
                  <c:v>339</c:v>
                </c:pt>
                <c:pt idx="107">
                  <c:v>340</c:v>
                </c:pt>
                <c:pt idx="108">
                  <c:v>341</c:v>
                </c:pt>
                <c:pt idx="109">
                  <c:v>342</c:v>
                </c:pt>
                <c:pt idx="110">
                  <c:v>343</c:v>
                </c:pt>
                <c:pt idx="111">
                  <c:v>344</c:v>
                </c:pt>
                <c:pt idx="112">
                  <c:v>345</c:v>
                </c:pt>
                <c:pt idx="113">
                  <c:v>346</c:v>
                </c:pt>
                <c:pt idx="114">
                  <c:v>347</c:v>
                </c:pt>
                <c:pt idx="115">
                  <c:v>348</c:v>
                </c:pt>
                <c:pt idx="116">
                  <c:v>349</c:v>
                </c:pt>
                <c:pt idx="117">
                  <c:v>350</c:v>
                </c:pt>
                <c:pt idx="118">
                  <c:v>351</c:v>
                </c:pt>
                <c:pt idx="119">
                  <c:v>352</c:v>
                </c:pt>
                <c:pt idx="120">
                  <c:v>353</c:v>
                </c:pt>
                <c:pt idx="121">
                  <c:v>354</c:v>
                </c:pt>
                <c:pt idx="122">
                  <c:v>355</c:v>
                </c:pt>
                <c:pt idx="123">
                  <c:v>356</c:v>
                </c:pt>
                <c:pt idx="124">
                  <c:v>357</c:v>
                </c:pt>
                <c:pt idx="125">
                  <c:v>358</c:v>
                </c:pt>
                <c:pt idx="126">
                  <c:v>359</c:v>
                </c:pt>
                <c:pt idx="127">
                  <c:v>360</c:v>
                </c:pt>
                <c:pt idx="128">
                  <c:v>361</c:v>
                </c:pt>
                <c:pt idx="129">
                  <c:v>362</c:v>
                </c:pt>
                <c:pt idx="130">
                  <c:v>363</c:v>
                </c:pt>
                <c:pt idx="131">
                  <c:v>364</c:v>
                </c:pt>
                <c:pt idx="132">
                  <c:v>365</c:v>
                </c:pt>
                <c:pt idx="133">
                  <c:v>366</c:v>
                </c:pt>
                <c:pt idx="134">
                  <c:v>367</c:v>
                </c:pt>
                <c:pt idx="135">
                  <c:v>368</c:v>
                </c:pt>
                <c:pt idx="136">
                  <c:v>369</c:v>
                </c:pt>
                <c:pt idx="137">
                  <c:v>370</c:v>
                </c:pt>
                <c:pt idx="138">
                  <c:v>371</c:v>
                </c:pt>
                <c:pt idx="139">
                  <c:v>372</c:v>
                </c:pt>
                <c:pt idx="140">
                  <c:v>373</c:v>
                </c:pt>
                <c:pt idx="141">
                  <c:v>374</c:v>
                </c:pt>
                <c:pt idx="142">
                  <c:v>375</c:v>
                </c:pt>
                <c:pt idx="143">
                  <c:v>376</c:v>
                </c:pt>
                <c:pt idx="144">
                  <c:v>377</c:v>
                </c:pt>
                <c:pt idx="145">
                  <c:v>378</c:v>
                </c:pt>
                <c:pt idx="146">
                  <c:v>379</c:v>
                </c:pt>
                <c:pt idx="147">
                  <c:v>380</c:v>
                </c:pt>
                <c:pt idx="148">
                  <c:v>381</c:v>
                </c:pt>
                <c:pt idx="149">
                  <c:v>382</c:v>
                </c:pt>
                <c:pt idx="150">
                  <c:v>383</c:v>
                </c:pt>
                <c:pt idx="151">
                  <c:v>384</c:v>
                </c:pt>
                <c:pt idx="152">
                  <c:v>385</c:v>
                </c:pt>
                <c:pt idx="153">
                  <c:v>386</c:v>
                </c:pt>
                <c:pt idx="154">
                  <c:v>387</c:v>
                </c:pt>
                <c:pt idx="155">
                  <c:v>388</c:v>
                </c:pt>
                <c:pt idx="156">
                  <c:v>389</c:v>
                </c:pt>
                <c:pt idx="157">
                  <c:v>390</c:v>
                </c:pt>
                <c:pt idx="158">
                  <c:v>391</c:v>
                </c:pt>
                <c:pt idx="159">
                  <c:v>392</c:v>
                </c:pt>
                <c:pt idx="160">
                  <c:v>393</c:v>
                </c:pt>
                <c:pt idx="161">
                  <c:v>394</c:v>
                </c:pt>
                <c:pt idx="162">
                  <c:v>395</c:v>
                </c:pt>
                <c:pt idx="163">
                  <c:v>396</c:v>
                </c:pt>
                <c:pt idx="164">
                  <c:v>397</c:v>
                </c:pt>
                <c:pt idx="165">
                  <c:v>398</c:v>
                </c:pt>
                <c:pt idx="166">
                  <c:v>399</c:v>
                </c:pt>
                <c:pt idx="167">
                  <c:v>400</c:v>
                </c:pt>
                <c:pt idx="168">
                  <c:v>401</c:v>
                </c:pt>
                <c:pt idx="169">
                  <c:v>402</c:v>
                </c:pt>
                <c:pt idx="170">
                  <c:v>403</c:v>
                </c:pt>
                <c:pt idx="171">
                  <c:v>404</c:v>
                </c:pt>
                <c:pt idx="172">
                  <c:v>405</c:v>
                </c:pt>
                <c:pt idx="173">
                  <c:v>406</c:v>
                </c:pt>
                <c:pt idx="174">
                  <c:v>407</c:v>
                </c:pt>
                <c:pt idx="175">
                  <c:v>408</c:v>
                </c:pt>
                <c:pt idx="176">
                  <c:v>409</c:v>
                </c:pt>
                <c:pt idx="177">
                  <c:v>410</c:v>
                </c:pt>
                <c:pt idx="178">
                  <c:v>411</c:v>
                </c:pt>
                <c:pt idx="179">
                  <c:v>412</c:v>
                </c:pt>
                <c:pt idx="180">
                  <c:v>413</c:v>
                </c:pt>
                <c:pt idx="181">
                  <c:v>414</c:v>
                </c:pt>
                <c:pt idx="182">
                  <c:v>415</c:v>
                </c:pt>
                <c:pt idx="183">
                  <c:v>416</c:v>
                </c:pt>
                <c:pt idx="184">
                  <c:v>417</c:v>
                </c:pt>
                <c:pt idx="185">
                  <c:v>418</c:v>
                </c:pt>
                <c:pt idx="186">
                  <c:v>419</c:v>
                </c:pt>
                <c:pt idx="187">
                  <c:v>420</c:v>
                </c:pt>
                <c:pt idx="188">
                  <c:v>421</c:v>
                </c:pt>
                <c:pt idx="189">
                  <c:v>422</c:v>
                </c:pt>
                <c:pt idx="190">
                  <c:v>423</c:v>
                </c:pt>
                <c:pt idx="191">
                  <c:v>424</c:v>
                </c:pt>
                <c:pt idx="192">
                  <c:v>425</c:v>
                </c:pt>
                <c:pt idx="193">
                  <c:v>426</c:v>
                </c:pt>
                <c:pt idx="194">
                  <c:v>427</c:v>
                </c:pt>
                <c:pt idx="195">
                  <c:v>428</c:v>
                </c:pt>
                <c:pt idx="196">
                  <c:v>429</c:v>
                </c:pt>
                <c:pt idx="197">
                  <c:v>430</c:v>
                </c:pt>
                <c:pt idx="198">
                  <c:v>431</c:v>
                </c:pt>
                <c:pt idx="199">
                  <c:v>432</c:v>
                </c:pt>
                <c:pt idx="200">
                  <c:v>433</c:v>
                </c:pt>
                <c:pt idx="201">
                  <c:v>434</c:v>
                </c:pt>
                <c:pt idx="202">
                  <c:v>435</c:v>
                </c:pt>
                <c:pt idx="203">
                  <c:v>436</c:v>
                </c:pt>
                <c:pt idx="204">
                  <c:v>437</c:v>
                </c:pt>
                <c:pt idx="205">
                  <c:v>438</c:v>
                </c:pt>
                <c:pt idx="206">
                  <c:v>439</c:v>
                </c:pt>
                <c:pt idx="207">
                  <c:v>440</c:v>
                </c:pt>
                <c:pt idx="208">
                  <c:v>441</c:v>
                </c:pt>
                <c:pt idx="209">
                  <c:v>442</c:v>
                </c:pt>
                <c:pt idx="210">
                  <c:v>443</c:v>
                </c:pt>
                <c:pt idx="211">
                  <c:v>444</c:v>
                </c:pt>
                <c:pt idx="212">
                  <c:v>445</c:v>
                </c:pt>
                <c:pt idx="213">
                  <c:v>446</c:v>
                </c:pt>
                <c:pt idx="214">
                  <c:v>447</c:v>
                </c:pt>
                <c:pt idx="215">
                  <c:v>448</c:v>
                </c:pt>
                <c:pt idx="216">
                  <c:v>449</c:v>
                </c:pt>
                <c:pt idx="217">
                  <c:v>450</c:v>
                </c:pt>
                <c:pt idx="218">
                  <c:v>451</c:v>
                </c:pt>
                <c:pt idx="219">
                  <c:v>452</c:v>
                </c:pt>
                <c:pt idx="220">
                  <c:v>453</c:v>
                </c:pt>
                <c:pt idx="221">
                  <c:v>454</c:v>
                </c:pt>
                <c:pt idx="222">
                  <c:v>455</c:v>
                </c:pt>
                <c:pt idx="223">
                  <c:v>456</c:v>
                </c:pt>
                <c:pt idx="224">
                  <c:v>457</c:v>
                </c:pt>
                <c:pt idx="225">
                  <c:v>458</c:v>
                </c:pt>
                <c:pt idx="226">
                  <c:v>459</c:v>
                </c:pt>
                <c:pt idx="227">
                  <c:v>460</c:v>
                </c:pt>
                <c:pt idx="228">
                  <c:v>461</c:v>
                </c:pt>
                <c:pt idx="229">
                  <c:v>462</c:v>
                </c:pt>
                <c:pt idx="230">
                  <c:v>463</c:v>
                </c:pt>
                <c:pt idx="231">
                  <c:v>464</c:v>
                </c:pt>
                <c:pt idx="232">
                  <c:v>465</c:v>
                </c:pt>
                <c:pt idx="233">
                  <c:v>466</c:v>
                </c:pt>
                <c:pt idx="234">
                  <c:v>467</c:v>
                </c:pt>
                <c:pt idx="235">
                  <c:v>468</c:v>
                </c:pt>
                <c:pt idx="236">
                  <c:v>469</c:v>
                </c:pt>
                <c:pt idx="237">
                  <c:v>470</c:v>
                </c:pt>
                <c:pt idx="238">
                  <c:v>471</c:v>
                </c:pt>
                <c:pt idx="239">
                  <c:v>472</c:v>
                </c:pt>
                <c:pt idx="240">
                  <c:v>473</c:v>
                </c:pt>
                <c:pt idx="241">
                  <c:v>474</c:v>
                </c:pt>
                <c:pt idx="242">
                  <c:v>475</c:v>
                </c:pt>
                <c:pt idx="243">
                  <c:v>476</c:v>
                </c:pt>
                <c:pt idx="244">
                  <c:v>477</c:v>
                </c:pt>
                <c:pt idx="245">
                  <c:v>478</c:v>
                </c:pt>
              </c:numCache>
            </c:numRef>
          </c:cat>
          <c:val>
            <c:numRef>
              <c:f>GRPN!$C$2:$C$247</c:f>
              <c:numCache>
                <c:formatCode>"$"#,##0.00</c:formatCode>
                <c:ptCount val="246"/>
                <c:pt idx="0">
                  <c:v>1E-4</c:v>
                </c:pt>
                <c:pt idx="1">
                  <c:v>0.06</c:v>
                </c:pt>
                <c:pt idx="2">
                  <c:v>0.56999999999999995</c:v>
                </c:pt>
                <c:pt idx="3">
                  <c:v>2.68</c:v>
                </c:pt>
                <c:pt idx="4">
                  <c:v>2.5299999999999998</c:v>
                </c:pt>
                <c:pt idx="5">
                  <c:v>7.83</c:v>
                </c:pt>
                <c:pt idx="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23296"/>
        <c:axId val="196841472"/>
      </c:lineChart>
      <c:dateAx>
        <c:axId val="19682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96841472"/>
        <c:crosses val="autoZero"/>
        <c:auto val="0"/>
        <c:lblOffset val="100"/>
        <c:baseTimeUnit val="days"/>
      </c:dateAx>
      <c:valAx>
        <c:axId val="196841472"/>
        <c:scaling>
          <c:orientation val="minMax"/>
          <c:max val="2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682329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4234153988671"/>
          <c:y val="5.8621933621933624E-2"/>
          <c:w val="0.81559255036559331"/>
          <c:h val="0.89177489177489178"/>
        </c:manualLayout>
      </c:layout>
      <c:lineChart>
        <c:grouping val="standard"/>
        <c:varyColors val="0"/>
        <c:ser>
          <c:idx val="1"/>
          <c:order val="0"/>
          <c:tx>
            <c:strRef>
              <c:f>Pandora!$C$1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dPt>
            <c:idx val="2"/>
            <c:marker>
              <c:symbol val="auto"/>
            </c:marker>
            <c:bubble3D val="0"/>
          </c:dPt>
          <c:dPt>
            <c:idx val="3"/>
            <c:marker>
              <c:symbol val="auto"/>
            </c:marker>
            <c:bubble3D val="0"/>
          </c:dPt>
          <c:dPt>
            <c:idx val="4"/>
            <c:marker>
              <c:symbol val="auto"/>
            </c:marker>
            <c:bubble3D val="0"/>
          </c:dPt>
          <c:dPt>
            <c:idx val="5"/>
            <c:marker>
              <c:symbol val="auto"/>
              <c:spPr>
                <a:solidFill>
                  <a:schemeClr val="accent2"/>
                </a:solidFill>
              </c:spPr>
            </c:marker>
            <c:bubble3D val="0"/>
          </c:dPt>
          <c:dPt>
            <c:idx val="6"/>
            <c:marker>
              <c:symbol val="auto"/>
            </c:marker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8.7983911513323285E-2"/>
                  <c:y val="8.116883116883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Pandora!$A$2:$A$348</c:f>
              <c:numCache>
                <c:formatCode>0</c:formatCode>
                <c:ptCount val="347"/>
                <c:pt idx="0">
                  <c:v>1</c:v>
                </c:pt>
                <c:pt idx="1">
                  <c:v>48.428571428571431</c:v>
                </c:pt>
                <c:pt idx="2">
                  <c:v>96.857142857142861</c:v>
                </c:pt>
                <c:pt idx="3">
                  <c:v>145.28571428571428</c:v>
                </c:pt>
                <c:pt idx="4">
                  <c:v>193.71428571428572</c:v>
                </c:pt>
                <c:pt idx="5">
                  <c:v>242.14285714285717</c:v>
                </c:pt>
                <c:pt idx="6">
                  <c:v>290.57142857142861</c:v>
                </c:pt>
                <c:pt idx="7">
                  <c:v>339</c:v>
                </c:pt>
                <c:pt idx="8">
                  <c:v>340</c:v>
                </c:pt>
                <c:pt idx="9">
                  <c:v>341</c:v>
                </c:pt>
                <c:pt idx="10">
                  <c:v>342</c:v>
                </c:pt>
                <c:pt idx="11">
                  <c:v>343</c:v>
                </c:pt>
                <c:pt idx="12">
                  <c:v>344</c:v>
                </c:pt>
                <c:pt idx="13">
                  <c:v>345</c:v>
                </c:pt>
                <c:pt idx="14">
                  <c:v>346</c:v>
                </c:pt>
                <c:pt idx="15">
                  <c:v>347</c:v>
                </c:pt>
                <c:pt idx="16">
                  <c:v>348</c:v>
                </c:pt>
                <c:pt idx="17">
                  <c:v>349</c:v>
                </c:pt>
                <c:pt idx="18">
                  <c:v>350</c:v>
                </c:pt>
                <c:pt idx="19">
                  <c:v>351</c:v>
                </c:pt>
                <c:pt idx="20">
                  <c:v>352</c:v>
                </c:pt>
                <c:pt idx="21">
                  <c:v>353</c:v>
                </c:pt>
                <c:pt idx="22">
                  <c:v>354</c:v>
                </c:pt>
                <c:pt idx="23">
                  <c:v>355</c:v>
                </c:pt>
                <c:pt idx="24">
                  <c:v>356</c:v>
                </c:pt>
                <c:pt idx="25">
                  <c:v>357</c:v>
                </c:pt>
                <c:pt idx="26">
                  <c:v>358</c:v>
                </c:pt>
                <c:pt idx="27">
                  <c:v>359</c:v>
                </c:pt>
                <c:pt idx="28">
                  <c:v>360</c:v>
                </c:pt>
                <c:pt idx="29">
                  <c:v>361</c:v>
                </c:pt>
                <c:pt idx="30">
                  <c:v>362</c:v>
                </c:pt>
                <c:pt idx="31">
                  <c:v>363</c:v>
                </c:pt>
                <c:pt idx="32">
                  <c:v>364</c:v>
                </c:pt>
                <c:pt idx="33">
                  <c:v>365</c:v>
                </c:pt>
                <c:pt idx="34">
                  <c:v>366</c:v>
                </c:pt>
                <c:pt idx="35">
                  <c:v>367</c:v>
                </c:pt>
                <c:pt idx="36">
                  <c:v>368</c:v>
                </c:pt>
                <c:pt idx="37">
                  <c:v>369</c:v>
                </c:pt>
                <c:pt idx="38">
                  <c:v>370</c:v>
                </c:pt>
                <c:pt idx="39">
                  <c:v>371</c:v>
                </c:pt>
                <c:pt idx="40">
                  <c:v>372</c:v>
                </c:pt>
                <c:pt idx="41">
                  <c:v>373</c:v>
                </c:pt>
                <c:pt idx="42">
                  <c:v>374</c:v>
                </c:pt>
                <c:pt idx="43">
                  <c:v>375</c:v>
                </c:pt>
                <c:pt idx="44">
                  <c:v>376</c:v>
                </c:pt>
                <c:pt idx="45">
                  <c:v>377</c:v>
                </c:pt>
                <c:pt idx="46">
                  <c:v>378</c:v>
                </c:pt>
                <c:pt idx="47">
                  <c:v>379</c:v>
                </c:pt>
                <c:pt idx="48">
                  <c:v>380</c:v>
                </c:pt>
                <c:pt idx="49">
                  <c:v>381</c:v>
                </c:pt>
                <c:pt idx="50">
                  <c:v>382</c:v>
                </c:pt>
                <c:pt idx="51">
                  <c:v>383</c:v>
                </c:pt>
                <c:pt idx="52">
                  <c:v>384</c:v>
                </c:pt>
                <c:pt idx="53">
                  <c:v>385</c:v>
                </c:pt>
                <c:pt idx="54">
                  <c:v>386</c:v>
                </c:pt>
                <c:pt idx="55">
                  <c:v>387</c:v>
                </c:pt>
                <c:pt idx="56">
                  <c:v>388</c:v>
                </c:pt>
                <c:pt idx="57">
                  <c:v>389</c:v>
                </c:pt>
                <c:pt idx="58">
                  <c:v>390</c:v>
                </c:pt>
                <c:pt idx="59">
                  <c:v>391</c:v>
                </c:pt>
                <c:pt idx="60">
                  <c:v>392</c:v>
                </c:pt>
                <c:pt idx="61">
                  <c:v>393</c:v>
                </c:pt>
                <c:pt idx="62">
                  <c:v>394</c:v>
                </c:pt>
                <c:pt idx="63">
                  <c:v>395</c:v>
                </c:pt>
                <c:pt idx="64">
                  <c:v>396</c:v>
                </c:pt>
                <c:pt idx="65">
                  <c:v>397</c:v>
                </c:pt>
                <c:pt idx="66">
                  <c:v>398</c:v>
                </c:pt>
                <c:pt idx="67">
                  <c:v>399</c:v>
                </c:pt>
                <c:pt idx="68">
                  <c:v>400</c:v>
                </c:pt>
                <c:pt idx="69">
                  <c:v>401</c:v>
                </c:pt>
                <c:pt idx="70">
                  <c:v>402</c:v>
                </c:pt>
                <c:pt idx="71">
                  <c:v>403</c:v>
                </c:pt>
                <c:pt idx="72">
                  <c:v>404</c:v>
                </c:pt>
                <c:pt idx="73">
                  <c:v>405</c:v>
                </c:pt>
                <c:pt idx="74">
                  <c:v>406</c:v>
                </c:pt>
                <c:pt idx="75">
                  <c:v>407</c:v>
                </c:pt>
                <c:pt idx="76">
                  <c:v>408</c:v>
                </c:pt>
                <c:pt idx="77">
                  <c:v>409</c:v>
                </c:pt>
                <c:pt idx="78">
                  <c:v>410</c:v>
                </c:pt>
                <c:pt idx="79">
                  <c:v>411</c:v>
                </c:pt>
                <c:pt idx="80">
                  <c:v>412</c:v>
                </c:pt>
                <c:pt idx="81">
                  <c:v>413</c:v>
                </c:pt>
                <c:pt idx="82">
                  <c:v>414</c:v>
                </c:pt>
                <c:pt idx="83">
                  <c:v>415</c:v>
                </c:pt>
                <c:pt idx="84">
                  <c:v>416</c:v>
                </c:pt>
                <c:pt idx="85">
                  <c:v>417</c:v>
                </c:pt>
                <c:pt idx="86">
                  <c:v>418</c:v>
                </c:pt>
                <c:pt idx="87">
                  <c:v>419</c:v>
                </c:pt>
                <c:pt idx="88">
                  <c:v>420</c:v>
                </c:pt>
                <c:pt idx="89">
                  <c:v>421</c:v>
                </c:pt>
                <c:pt idx="90">
                  <c:v>422</c:v>
                </c:pt>
                <c:pt idx="91">
                  <c:v>423</c:v>
                </c:pt>
                <c:pt idx="92">
                  <c:v>424</c:v>
                </c:pt>
                <c:pt idx="93">
                  <c:v>425</c:v>
                </c:pt>
                <c:pt idx="94">
                  <c:v>426</c:v>
                </c:pt>
                <c:pt idx="95">
                  <c:v>427</c:v>
                </c:pt>
                <c:pt idx="96">
                  <c:v>428</c:v>
                </c:pt>
                <c:pt idx="97">
                  <c:v>429</c:v>
                </c:pt>
                <c:pt idx="98">
                  <c:v>430</c:v>
                </c:pt>
                <c:pt idx="99">
                  <c:v>431</c:v>
                </c:pt>
                <c:pt idx="100">
                  <c:v>432</c:v>
                </c:pt>
                <c:pt idx="101">
                  <c:v>433</c:v>
                </c:pt>
                <c:pt idx="102">
                  <c:v>434</c:v>
                </c:pt>
                <c:pt idx="103">
                  <c:v>435</c:v>
                </c:pt>
                <c:pt idx="104">
                  <c:v>436</c:v>
                </c:pt>
                <c:pt idx="105">
                  <c:v>437</c:v>
                </c:pt>
                <c:pt idx="106">
                  <c:v>438</c:v>
                </c:pt>
                <c:pt idx="107">
                  <c:v>439</c:v>
                </c:pt>
                <c:pt idx="108">
                  <c:v>440</c:v>
                </c:pt>
                <c:pt idx="109">
                  <c:v>441</c:v>
                </c:pt>
                <c:pt idx="110">
                  <c:v>442</c:v>
                </c:pt>
                <c:pt idx="111">
                  <c:v>443</c:v>
                </c:pt>
                <c:pt idx="112">
                  <c:v>444</c:v>
                </c:pt>
                <c:pt idx="113">
                  <c:v>445</c:v>
                </c:pt>
                <c:pt idx="114">
                  <c:v>446</c:v>
                </c:pt>
                <c:pt idx="115">
                  <c:v>447</c:v>
                </c:pt>
                <c:pt idx="116">
                  <c:v>448</c:v>
                </c:pt>
                <c:pt idx="117">
                  <c:v>449</c:v>
                </c:pt>
                <c:pt idx="118">
                  <c:v>450</c:v>
                </c:pt>
                <c:pt idx="119">
                  <c:v>451</c:v>
                </c:pt>
                <c:pt idx="120">
                  <c:v>452</c:v>
                </c:pt>
                <c:pt idx="121">
                  <c:v>453</c:v>
                </c:pt>
                <c:pt idx="122">
                  <c:v>454</c:v>
                </c:pt>
                <c:pt idx="123">
                  <c:v>455</c:v>
                </c:pt>
                <c:pt idx="124">
                  <c:v>456</c:v>
                </c:pt>
                <c:pt idx="125">
                  <c:v>457</c:v>
                </c:pt>
                <c:pt idx="126">
                  <c:v>458</c:v>
                </c:pt>
                <c:pt idx="127">
                  <c:v>459</c:v>
                </c:pt>
                <c:pt idx="128">
                  <c:v>460</c:v>
                </c:pt>
                <c:pt idx="129">
                  <c:v>461</c:v>
                </c:pt>
                <c:pt idx="130">
                  <c:v>462</c:v>
                </c:pt>
                <c:pt idx="131">
                  <c:v>463</c:v>
                </c:pt>
                <c:pt idx="132">
                  <c:v>464</c:v>
                </c:pt>
                <c:pt idx="133">
                  <c:v>465</c:v>
                </c:pt>
                <c:pt idx="134">
                  <c:v>466</c:v>
                </c:pt>
                <c:pt idx="135">
                  <c:v>467</c:v>
                </c:pt>
                <c:pt idx="136">
                  <c:v>468</c:v>
                </c:pt>
                <c:pt idx="137">
                  <c:v>469</c:v>
                </c:pt>
                <c:pt idx="138">
                  <c:v>470</c:v>
                </c:pt>
                <c:pt idx="139">
                  <c:v>471</c:v>
                </c:pt>
                <c:pt idx="140">
                  <c:v>472</c:v>
                </c:pt>
                <c:pt idx="141">
                  <c:v>473</c:v>
                </c:pt>
                <c:pt idx="142">
                  <c:v>474</c:v>
                </c:pt>
                <c:pt idx="143">
                  <c:v>475</c:v>
                </c:pt>
                <c:pt idx="144">
                  <c:v>476</c:v>
                </c:pt>
                <c:pt idx="145">
                  <c:v>477</c:v>
                </c:pt>
                <c:pt idx="146">
                  <c:v>478</c:v>
                </c:pt>
                <c:pt idx="147">
                  <c:v>479</c:v>
                </c:pt>
                <c:pt idx="148">
                  <c:v>480</c:v>
                </c:pt>
                <c:pt idx="149">
                  <c:v>481</c:v>
                </c:pt>
                <c:pt idx="150">
                  <c:v>482</c:v>
                </c:pt>
                <c:pt idx="151">
                  <c:v>483</c:v>
                </c:pt>
                <c:pt idx="152">
                  <c:v>484</c:v>
                </c:pt>
                <c:pt idx="153">
                  <c:v>485</c:v>
                </c:pt>
                <c:pt idx="154">
                  <c:v>486</c:v>
                </c:pt>
                <c:pt idx="155">
                  <c:v>487</c:v>
                </c:pt>
                <c:pt idx="156">
                  <c:v>488</c:v>
                </c:pt>
                <c:pt idx="157">
                  <c:v>489</c:v>
                </c:pt>
                <c:pt idx="158">
                  <c:v>490</c:v>
                </c:pt>
                <c:pt idx="159">
                  <c:v>491</c:v>
                </c:pt>
                <c:pt idx="160">
                  <c:v>492</c:v>
                </c:pt>
                <c:pt idx="161">
                  <c:v>493</c:v>
                </c:pt>
                <c:pt idx="162">
                  <c:v>494</c:v>
                </c:pt>
                <c:pt idx="163">
                  <c:v>495</c:v>
                </c:pt>
                <c:pt idx="164">
                  <c:v>496</c:v>
                </c:pt>
                <c:pt idx="165">
                  <c:v>497</c:v>
                </c:pt>
                <c:pt idx="166">
                  <c:v>498</c:v>
                </c:pt>
                <c:pt idx="167">
                  <c:v>499</c:v>
                </c:pt>
                <c:pt idx="168">
                  <c:v>500</c:v>
                </c:pt>
                <c:pt idx="169">
                  <c:v>501</c:v>
                </c:pt>
                <c:pt idx="170">
                  <c:v>502</c:v>
                </c:pt>
                <c:pt idx="171">
                  <c:v>503</c:v>
                </c:pt>
                <c:pt idx="172">
                  <c:v>504</c:v>
                </c:pt>
                <c:pt idx="173">
                  <c:v>505</c:v>
                </c:pt>
                <c:pt idx="174">
                  <c:v>506</c:v>
                </c:pt>
                <c:pt idx="175">
                  <c:v>507</c:v>
                </c:pt>
                <c:pt idx="176">
                  <c:v>508</c:v>
                </c:pt>
                <c:pt idx="177">
                  <c:v>509</c:v>
                </c:pt>
                <c:pt idx="178">
                  <c:v>510</c:v>
                </c:pt>
                <c:pt idx="179">
                  <c:v>511</c:v>
                </c:pt>
                <c:pt idx="180">
                  <c:v>512</c:v>
                </c:pt>
                <c:pt idx="181">
                  <c:v>513</c:v>
                </c:pt>
                <c:pt idx="182">
                  <c:v>514</c:v>
                </c:pt>
                <c:pt idx="183">
                  <c:v>515</c:v>
                </c:pt>
                <c:pt idx="184">
                  <c:v>516</c:v>
                </c:pt>
                <c:pt idx="185">
                  <c:v>517</c:v>
                </c:pt>
                <c:pt idx="186">
                  <c:v>518</c:v>
                </c:pt>
                <c:pt idx="187">
                  <c:v>519</c:v>
                </c:pt>
                <c:pt idx="188">
                  <c:v>520</c:v>
                </c:pt>
                <c:pt idx="189">
                  <c:v>521</c:v>
                </c:pt>
                <c:pt idx="190">
                  <c:v>522</c:v>
                </c:pt>
                <c:pt idx="191">
                  <c:v>523</c:v>
                </c:pt>
                <c:pt idx="192">
                  <c:v>524</c:v>
                </c:pt>
                <c:pt idx="193">
                  <c:v>525</c:v>
                </c:pt>
                <c:pt idx="194">
                  <c:v>526</c:v>
                </c:pt>
                <c:pt idx="195">
                  <c:v>527</c:v>
                </c:pt>
                <c:pt idx="196">
                  <c:v>528</c:v>
                </c:pt>
                <c:pt idx="197">
                  <c:v>529</c:v>
                </c:pt>
                <c:pt idx="198">
                  <c:v>530</c:v>
                </c:pt>
                <c:pt idx="199">
                  <c:v>531</c:v>
                </c:pt>
                <c:pt idx="200">
                  <c:v>532</c:v>
                </c:pt>
                <c:pt idx="201">
                  <c:v>533</c:v>
                </c:pt>
                <c:pt idx="202">
                  <c:v>534</c:v>
                </c:pt>
                <c:pt idx="203">
                  <c:v>535</c:v>
                </c:pt>
                <c:pt idx="204">
                  <c:v>536</c:v>
                </c:pt>
                <c:pt idx="205">
                  <c:v>537</c:v>
                </c:pt>
                <c:pt idx="206">
                  <c:v>538</c:v>
                </c:pt>
                <c:pt idx="207">
                  <c:v>539</c:v>
                </c:pt>
                <c:pt idx="208">
                  <c:v>540</c:v>
                </c:pt>
                <c:pt idx="209">
                  <c:v>541</c:v>
                </c:pt>
                <c:pt idx="210">
                  <c:v>542</c:v>
                </c:pt>
                <c:pt idx="211">
                  <c:v>543</c:v>
                </c:pt>
                <c:pt idx="212">
                  <c:v>544</c:v>
                </c:pt>
                <c:pt idx="213">
                  <c:v>545</c:v>
                </c:pt>
                <c:pt idx="214">
                  <c:v>546</c:v>
                </c:pt>
                <c:pt idx="215">
                  <c:v>547</c:v>
                </c:pt>
                <c:pt idx="216">
                  <c:v>548</c:v>
                </c:pt>
                <c:pt idx="217">
                  <c:v>549</c:v>
                </c:pt>
                <c:pt idx="218">
                  <c:v>550</c:v>
                </c:pt>
                <c:pt idx="219">
                  <c:v>551</c:v>
                </c:pt>
                <c:pt idx="220">
                  <c:v>552</c:v>
                </c:pt>
                <c:pt idx="221">
                  <c:v>553</c:v>
                </c:pt>
                <c:pt idx="222">
                  <c:v>554</c:v>
                </c:pt>
                <c:pt idx="223">
                  <c:v>555</c:v>
                </c:pt>
                <c:pt idx="224">
                  <c:v>556</c:v>
                </c:pt>
                <c:pt idx="225">
                  <c:v>557</c:v>
                </c:pt>
                <c:pt idx="226">
                  <c:v>558</c:v>
                </c:pt>
                <c:pt idx="227">
                  <c:v>559</c:v>
                </c:pt>
                <c:pt idx="228">
                  <c:v>560</c:v>
                </c:pt>
                <c:pt idx="229">
                  <c:v>561</c:v>
                </c:pt>
                <c:pt idx="230">
                  <c:v>562</c:v>
                </c:pt>
                <c:pt idx="231">
                  <c:v>563</c:v>
                </c:pt>
                <c:pt idx="232">
                  <c:v>564</c:v>
                </c:pt>
                <c:pt idx="233">
                  <c:v>565</c:v>
                </c:pt>
                <c:pt idx="234">
                  <c:v>566</c:v>
                </c:pt>
                <c:pt idx="235">
                  <c:v>567</c:v>
                </c:pt>
                <c:pt idx="236">
                  <c:v>568</c:v>
                </c:pt>
                <c:pt idx="237">
                  <c:v>569</c:v>
                </c:pt>
                <c:pt idx="238">
                  <c:v>570</c:v>
                </c:pt>
                <c:pt idx="239">
                  <c:v>571</c:v>
                </c:pt>
                <c:pt idx="240">
                  <c:v>572</c:v>
                </c:pt>
                <c:pt idx="241">
                  <c:v>573</c:v>
                </c:pt>
                <c:pt idx="242">
                  <c:v>574</c:v>
                </c:pt>
                <c:pt idx="243">
                  <c:v>575</c:v>
                </c:pt>
                <c:pt idx="244">
                  <c:v>576</c:v>
                </c:pt>
                <c:pt idx="245">
                  <c:v>577</c:v>
                </c:pt>
                <c:pt idx="246">
                  <c:v>578</c:v>
                </c:pt>
                <c:pt idx="247">
                  <c:v>579</c:v>
                </c:pt>
                <c:pt idx="248">
                  <c:v>580</c:v>
                </c:pt>
                <c:pt idx="249">
                  <c:v>581</c:v>
                </c:pt>
                <c:pt idx="250">
                  <c:v>582</c:v>
                </c:pt>
                <c:pt idx="251">
                  <c:v>583</c:v>
                </c:pt>
                <c:pt idx="252">
                  <c:v>584</c:v>
                </c:pt>
                <c:pt idx="253">
                  <c:v>585</c:v>
                </c:pt>
                <c:pt idx="254">
                  <c:v>586</c:v>
                </c:pt>
                <c:pt idx="255">
                  <c:v>587</c:v>
                </c:pt>
                <c:pt idx="256">
                  <c:v>588</c:v>
                </c:pt>
                <c:pt idx="257">
                  <c:v>589</c:v>
                </c:pt>
                <c:pt idx="258">
                  <c:v>590</c:v>
                </c:pt>
                <c:pt idx="259">
                  <c:v>591</c:v>
                </c:pt>
                <c:pt idx="260">
                  <c:v>592</c:v>
                </c:pt>
                <c:pt idx="261">
                  <c:v>593</c:v>
                </c:pt>
                <c:pt idx="262">
                  <c:v>594</c:v>
                </c:pt>
                <c:pt idx="263">
                  <c:v>595</c:v>
                </c:pt>
                <c:pt idx="264">
                  <c:v>596</c:v>
                </c:pt>
                <c:pt idx="265">
                  <c:v>597</c:v>
                </c:pt>
                <c:pt idx="266">
                  <c:v>598</c:v>
                </c:pt>
                <c:pt idx="267">
                  <c:v>599</c:v>
                </c:pt>
                <c:pt idx="268">
                  <c:v>600</c:v>
                </c:pt>
                <c:pt idx="269">
                  <c:v>601</c:v>
                </c:pt>
                <c:pt idx="270">
                  <c:v>602</c:v>
                </c:pt>
                <c:pt idx="271">
                  <c:v>603</c:v>
                </c:pt>
                <c:pt idx="272">
                  <c:v>604</c:v>
                </c:pt>
                <c:pt idx="273">
                  <c:v>605</c:v>
                </c:pt>
                <c:pt idx="274">
                  <c:v>606</c:v>
                </c:pt>
                <c:pt idx="275">
                  <c:v>607</c:v>
                </c:pt>
                <c:pt idx="276">
                  <c:v>608</c:v>
                </c:pt>
                <c:pt idx="277">
                  <c:v>609</c:v>
                </c:pt>
                <c:pt idx="278">
                  <c:v>610</c:v>
                </c:pt>
                <c:pt idx="279">
                  <c:v>611</c:v>
                </c:pt>
                <c:pt idx="280">
                  <c:v>612</c:v>
                </c:pt>
                <c:pt idx="281">
                  <c:v>613</c:v>
                </c:pt>
                <c:pt idx="282">
                  <c:v>614</c:v>
                </c:pt>
                <c:pt idx="283">
                  <c:v>615</c:v>
                </c:pt>
                <c:pt idx="284">
                  <c:v>616</c:v>
                </c:pt>
                <c:pt idx="285">
                  <c:v>617</c:v>
                </c:pt>
                <c:pt idx="286">
                  <c:v>618</c:v>
                </c:pt>
                <c:pt idx="287">
                  <c:v>619</c:v>
                </c:pt>
                <c:pt idx="288">
                  <c:v>620</c:v>
                </c:pt>
                <c:pt idx="289">
                  <c:v>621</c:v>
                </c:pt>
                <c:pt idx="290">
                  <c:v>622</c:v>
                </c:pt>
                <c:pt idx="291">
                  <c:v>623</c:v>
                </c:pt>
                <c:pt idx="292">
                  <c:v>624</c:v>
                </c:pt>
                <c:pt idx="293">
                  <c:v>625</c:v>
                </c:pt>
                <c:pt idx="294">
                  <c:v>626</c:v>
                </c:pt>
                <c:pt idx="295">
                  <c:v>627</c:v>
                </c:pt>
                <c:pt idx="296">
                  <c:v>628</c:v>
                </c:pt>
                <c:pt idx="297">
                  <c:v>629</c:v>
                </c:pt>
                <c:pt idx="298">
                  <c:v>630</c:v>
                </c:pt>
                <c:pt idx="299">
                  <c:v>631</c:v>
                </c:pt>
                <c:pt idx="300">
                  <c:v>632</c:v>
                </c:pt>
                <c:pt idx="301">
                  <c:v>633</c:v>
                </c:pt>
                <c:pt idx="302">
                  <c:v>634</c:v>
                </c:pt>
                <c:pt idx="303">
                  <c:v>635</c:v>
                </c:pt>
                <c:pt idx="304">
                  <c:v>636</c:v>
                </c:pt>
                <c:pt idx="305">
                  <c:v>637</c:v>
                </c:pt>
                <c:pt idx="306">
                  <c:v>638</c:v>
                </c:pt>
                <c:pt idx="307">
                  <c:v>639</c:v>
                </c:pt>
                <c:pt idx="308">
                  <c:v>640</c:v>
                </c:pt>
                <c:pt idx="309">
                  <c:v>641</c:v>
                </c:pt>
                <c:pt idx="310">
                  <c:v>642</c:v>
                </c:pt>
                <c:pt idx="311">
                  <c:v>643</c:v>
                </c:pt>
                <c:pt idx="312">
                  <c:v>644</c:v>
                </c:pt>
                <c:pt idx="313">
                  <c:v>645</c:v>
                </c:pt>
                <c:pt idx="314">
                  <c:v>646</c:v>
                </c:pt>
                <c:pt idx="315">
                  <c:v>647</c:v>
                </c:pt>
                <c:pt idx="316">
                  <c:v>648</c:v>
                </c:pt>
                <c:pt idx="317">
                  <c:v>649</c:v>
                </c:pt>
                <c:pt idx="318">
                  <c:v>650</c:v>
                </c:pt>
                <c:pt idx="319">
                  <c:v>651</c:v>
                </c:pt>
                <c:pt idx="320">
                  <c:v>652</c:v>
                </c:pt>
                <c:pt idx="321">
                  <c:v>653</c:v>
                </c:pt>
                <c:pt idx="322">
                  <c:v>654</c:v>
                </c:pt>
                <c:pt idx="323">
                  <c:v>655</c:v>
                </c:pt>
                <c:pt idx="324">
                  <c:v>656</c:v>
                </c:pt>
                <c:pt idx="325">
                  <c:v>657</c:v>
                </c:pt>
                <c:pt idx="326">
                  <c:v>658</c:v>
                </c:pt>
                <c:pt idx="327">
                  <c:v>659</c:v>
                </c:pt>
                <c:pt idx="328">
                  <c:v>660</c:v>
                </c:pt>
                <c:pt idx="329">
                  <c:v>661</c:v>
                </c:pt>
                <c:pt idx="330">
                  <c:v>662</c:v>
                </c:pt>
                <c:pt idx="331">
                  <c:v>663</c:v>
                </c:pt>
                <c:pt idx="332">
                  <c:v>664</c:v>
                </c:pt>
                <c:pt idx="333">
                  <c:v>665</c:v>
                </c:pt>
                <c:pt idx="334">
                  <c:v>666</c:v>
                </c:pt>
                <c:pt idx="335">
                  <c:v>667</c:v>
                </c:pt>
                <c:pt idx="336">
                  <c:v>668</c:v>
                </c:pt>
                <c:pt idx="337">
                  <c:v>669</c:v>
                </c:pt>
                <c:pt idx="338">
                  <c:v>670</c:v>
                </c:pt>
                <c:pt idx="339">
                  <c:v>671</c:v>
                </c:pt>
                <c:pt idx="340">
                  <c:v>672</c:v>
                </c:pt>
                <c:pt idx="341">
                  <c:v>673</c:v>
                </c:pt>
                <c:pt idx="342">
                  <c:v>674</c:v>
                </c:pt>
                <c:pt idx="343">
                  <c:v>675</c:v>
                </c:pt>
                <c:pt idx="344">
                  <c:v>676</c:v>
                </c:pt>
                <c:pt idx="345">
                  <c:v>677</c:v>
                </c:pt>
                <c:pt idx="346">
                  <c:v>678</c:v>
                </c:pt>
              </c:numCache>
            </c:numRef>
          </c:cat>
          <c:val>
            <c:numRef>
              <c:f>Pandora!$C$2:$C$348</c:f>
              <c:numCache>
                <c:formatCode>"$"#,##0.00</c:formatCode>
                <c:ptCount val="347"/>
                <c:pt idx="0">
                  <c:v>0.06</c:v>
                </c:pt>
                <c:pt idx="1">
                  <c:v>0.13</c:v>
                </c:pt>
                <c:pt idx="2">
                  <c:v>0.42</c:v>
                </c:pt>
                <c:pt idx="3">
                  <c:v>4.75</c:v>
                </c:pt>
                <c:pt idx="4">
                  <c:v>6.44</c:v>
                </c:pt>
                <c:pt idx="5">
                  <c:v>14.03</c:v>
                </c:pt>
                <c:pt idx="6">
                  <c:v>17.2</c:v>
                </c:pt>
                <c:pt idx="7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85248"/>
        <c:axId val="210486784"/>
      </c:lineChart>
      <c:dateAx>
        <c:axId val="21048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0486784"/>
        <c:crosses val="autoZero"/>
        <c:auto val="0"/>
        <c:lblOffset val="100"/>
        <c:baseTimeUnit val="days"/>
      </c:dateAx>
      <c:valAx>
        <c:axId val="210486784"/>
        <c:scaling>
          <c:orientation val="minMax"/>
          <c:max val="2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0485248"/>
        <c:crosses val="autoZero"/>
        <c:crossBetween val="between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994750656168"/>
          <c:y val="7.1658678534748374E-2"/>
          <c:w val="0.83212270341207351"/>
          <c:h val="0.838094196558763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00"/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300" b="1" i="0" baseline="0">
                        <a:solidFill>
                          <a:schemeClr val="bg1"/>
                        </a:solidFill>
                      </a:rPr>
                      <a:t> $190.00 </a:t>
                    </a:r>
                    <a:endParaRPr lang="en-US" sz="1300" b="1" i="0" baseline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Sheet1!$A$1:$A$5</c:f>
              <c:strCache>
                <c:ptCount val="5"/>
                <c:pt idx="0">
                  <c:v>Amazon</c:v>
                </c:pt>
                <c:pt idx="1">
                  <c:v>eBay</c:v>
                </c:pt>
                <c:pt idx="2">
                  <c:v>Google</c:v>
                </c:pt>
                <c:pt idx="3">
                  <c:v>Facebook</c:v>
                </c:pt>
                <c:pt idx="4">
                  <c:v>Other</c:v>
                </c:pt>
              </c:strCache>
            </c:strRef>
          </c:cat>
          <c:val>
            <c:numRef>
              <c:f>Sheet1!$B$1:$B$5</c:f>
              <c:numCache>
                <c:formatCode>_("$"* #,##0.00_);_("$"* \(#,##0.00\);_("$"* "-"??_);_(@_)</c:formatCode>
                <c:ptCount val="5"/>
                <c:pt idx="0">
                  <c:v>190</c:v>
                </c:pt>
                <c:pt idx="1">
                  <c:v>190</c:v>
                </c:pt>
                <c:pt idx="2">
                  <c:v>24</c:v>
                </c:pt>
                <c:pt idx="3">
                  <c:v>4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95264"/>
        <c:axId val="195196800"/>
      </c:barChart>
      <c:catAx>
        <c:axId val="19519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5196800"/>
        <c:crosses val="autoZero"/>
        <c:auto val="1"/>
        <c:lblAlgn val="ctr"/>
        <c:lblOffset val="100"/>
        <c:noMultiLvlLbl val="0"/>
      </c:catAx>
      <c:valAx>
        <c:axId val="19519680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95195264"/>
        <c:crosses val="autoZero"/>
        <c:crossBetween val="between"/>
      </c:valAx>
      <c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rgbClr val="F0EBD5"/>
            </a:gs>
            <a:gs pos="100000">
              <a:srgbClr val="D1C39F"/>
            </a:gs>
          </a:gsLst>
          <a:lin ang="2700000" scaled="1"/>
          <a:tileRect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4733007901096"/>
          <c:y val="2.7008315520884715E-2"/>
          <c:w val="0.79691234317980242"/>
          <c:h val="0.89365815931941217"/>
        </c:manualLayout>
      </c:layout>
      <c:lineChart>
        <c:grouping val="standard"/>
        <c:varyColors val="0"/>
        <c:ser>
          <c:idx val="0"/>
          <c:order val="0"/>
          <c:tx>
            <c:strRef>
              <c:f>GRPN!$B$1</c:f>
              <c:strCache>
                <c:ptCount val="1"/>
                <c:pt idx="0">
                  <c:v>GRPN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GRPN!$A$2:$A$247</c:f>
              <c:numCache>
                <c:formatCode>0</c:formatCode>
                <c:ptCount val="246"/>
                <c:pt idx="0">
                  <c:v>1</c:v>
                </c:pt>
                <c:pt idx="1">
                  <c:v>39.833333333333336</c:v>
                </c:pt>
                <c:pt idx="2">
                  <c:v>79.666666666666671</c:v>
                </c:pt>
                <c:pt idx="3">
                  <c:v>119.5</c:v>
                </c:pt>
                <c:pt idx="4">
                  <c:v>159.33333333333334</c:v>
                </c:pt>
                <c:pt idx="5">
                  <c:v>199.16666666666669</c:v>
                </c:pt>
                <c:pt idx="6">
                  <c:v>239</c:v>
                </c:pt>
                <c:pt idx="7">
                  <c:v>240</c:v>
                </c:pt>
                <c:pt idx="8">
                  <c:v>241</c:v>
                </c:pt>
                <c:pt idx="9">
                  <c:v>242</c:v>
                </c:pt>
                <c:pt idx="10">
                  <c:v>243</c:v>
                </c:pt>
                <c:pt idx="11">
                  <c:v>244</c:v>
                </c:pt>
                <c:pt idx="12">
                  <c:v>245</c:v>
                </c:pt>
                <c:pt idx="13">
                  <c:v>246</c:v>
                </c:pt>
                <c:pt idx="14">
                  <c:v>247</c:v>
                </c:pt>
                <c:pt idx="15">
                  <c:v>248</c:v>
                </c:pt>
                <c:pt idx="16">
                  <c:v>249</c:v>
                </c:pt>
                <c:pt idx="17">
                  <c:v>250</c:v>
                </c:pt>
                <c:pt idx="18">
                  <c:v>251</c:v>
                </c:pt>
                <c:pt idx="19">
                  <c:v>252</c:v>
                </c:pt>
                <c:pt idx="20">
                  <c:v>253</c:v>
                </c:pt>
                <c:pt idx="21">
                  <c:v>254</c:v>
                </c:pt>
                <c:pt idx="22">
                  <c:v>255</c:v>
                </c:pt>
                <c:pt idx="23">
                  <c:v>256</c:v>
                </c:pt>
                <c:pt idx="24">
                  <c:v>257</c:v>
                </c:pt>
                <c:pt idx="25">
                  <c:v>258</c:v>
                </c:pt>
                <c:pt idx="26">
                  <c:v>259</c:v>
                </c:pt>
                <c:pt idx="27">
                  <c:v>260</c:v>
                </c:pt>
                <c:pt idx="28">
                  <c:v>261</c:v>
                </c:pt>
                <c:pt idx="29">
                  <c:v>262</c:v>
                </c:pt>
                <c:pt idx="30">
                  <c:v>263</c:v>
                </c:pt>
                <c:pt idx="31">
                  <c:v>264</c:v>
                </c:pt>
                <c:pt idx="32">
                  <c:v>265</c:v>
                </c:pt>
                <c:pt idx="33">
                  <c:v>266</c:v>
                </c:pt>
                <c:pt idx="34">
                  <c:v>267</c:v>
                </c:pt>
                <c:pt idx="35">
                  <c:v>268</c:v>
                </c:pt>
                <c:pt idx="36">
                  <c:v>269</c:v>
                </c:pt>
                <c:pt idx="37">
                  <c:v>270</c:v>
                </c:pt>
                <c:pt idx="38">
                  <c:v>271</c:v>
                </c:pt>
                <c:pt idx="39">
                  <c:v>272</c:v>
                </c:pt>
                <c:pt idx="40">
                  <c:v>273</c:v>
                </c:pt>
                <c:pt idx="41">
                  <c:v>274</c:v>
                </c:pt>
                <c:pt idx="42">
                  <c:v>275</c:v>
                </c:pt>
                <c:pt idx="43">
                  <c:v>276</c:v>
                </c:pt>
                <c:pt idx="44">
                  <c:v>277</c:v>
                </c:pt>
                <c:pt idx="45">
                  <c:v>278</c:v>
                </c:pt>
                <c:pt idx="46">
                  <c:v>279</c:v>
                </c:pt>
                <c:pt idx="47">
                  <c:v>280</c:v>
                </c:pt>
                <c:pt idx="48">
                  <c:v>281</c:v>
                </c:pt>
                <c:pt idx="49">
                  <c:v>282</c:v>
                </c:pt>
                <c:pt idx="50">
                  <c:v>283</c:v>
                </c:pt>
                <c:pt idx="51">
                  <c:v>284</c:v>
                </c:pt>
                <c:pt idx="52">
                  <c:v>285</c:v>
                </c:pt>
                <c:pt idx="53">
                  <c:v>286</c:v>
                </c:pt>
                <c:pt idx="54">
                  <c:v>287</c:v>
                </c:pt>
                <c:pt idx="55">
                  <c:v>288</c:v>
                </c:pt>
                <c:pt idx="56">
                  <c:v>289</c:v>
                </c:pt>
                <c:pt idx="57">
                  <c:v>290</c:v>
                </c:pt>
                <c:pt idx="58">
                  <c:v>291</c:v>
                </c:pt>
                <c:pt idx="59">
                  <c:v>292</c:v>
                </c:pt>
                <c:pt idx="60">
                  <c:v>293</c:v>
                </c:pt>
                <c:pt idx="61">
                  <c:v>294</c:v>
                </c:pt>
                <c:pt idx="62">
                  <c:v>295</c:v>
                </c:pt>
                <c:pt idx="63">
                  <c:v>296</c:v>
                </c:pt>
                <c:pt idx="64">
                  <c:v>297</c:v>
                </c:pt>
                <c:pt idx="65">
                  <c:v>298</c:v>
                </c:pt>
                <c:pt idx="66">
                  <c:v>299</c:v>
                </c:pt>
                <c:pt idx="67">
                  <c:v>300</c:v>
                </c:pt>
                <c:pt idx="68">
                  <c:v>301</c:v>
                </c:pt>
                <c:pt idx="69">
                  <c:v>302</c:v>
                </c:pt>
                <c:pt idx="70">
                  <c:v>303</c:v>
                </c:pt>
                <c:pt idx="71">
                  <c:v>304</c:v>
                </c:pt>
                <c:pt idx="72">
                  <c:v>305</c:v>
                </c:pt>
                <c:pt idx="73">
                  <c:v>306</c:v>
                </c:pt>
                <c:pt idx="74">
                  <c:v>307</c:v>
                </c:pt>
                <c:pt idx="75">
                  <c:v>308</c:v>
                </c:pt>
                <c:pt idx="76">
                  <c:v>309</c:v>
                </c:pt>
                <c:pt idx="77">
                  <c:v>310</c:v>
                </c:pt>
                <c:pt idx="78">
                  <c:v>311</c:v>
                </c:pt>
                <c:pt idx="79">
                  <c:v>312</c:v>
                </c:pt>
                <c:pt idx="80">
                  <c:v>313</c:v>
                </c:pt>
                <c:pt idx="81">
                  <c:v>314</c:v>
                </c:pt>
                <c:pt idx="82">
                  <c:v>315</c:v>
                </c:pt>
                <c:pt idx="83">
                  <c:v>316</c:v>
                </c:pt>
                <c:pt idx="84">
                  <c:v>317</c:v>
                </c:pt>
                <c:pt idx="85">
                  <c:v>318</c:v>
                </c:pt>
                <c:pt idx="86">
                  <c:v>319</c:v>
                </c:pt>
                <c:pt idx="87">
                  <c:v>320</c:v>
                </c:pt>
                <c:pt idx="88">
                  <c:v>321</c:v>
                </c:pt>
                <c:pt idx="89">
                  <c:v>322</c:v>
                </c:pt>
                <c:pt idx="90">
                  <c:v>323</c:v>
                </c:pt>
                <c:pt idx="91">
                  <c:v>324</c:v>
                </c:pt>
                <c:pt idx="92">
                  <c:v>325</c:v>
                </c:pt>
                <c:pt idx="93">
                  <c:v>326</c:v>
                </c:pt>
                <c:pt idx="94">
                  <c:v>327</c:v>
                </c:pt>
                <c:pt idx="95">
                  <c:v>328</c:v>
                </c:pt>
                <c:pt idx="96">
                  <c:v>329</c:v>
                </c:pt>
                <c:pt idx="97">
                  <c:v>330</c:v>
                </c:pt>
                <c:pt idx="98">
                  <c:v>331</c:v>
                </c:pt>
                <c:pt idx="99">
                  <c:v>332</c:v>
                </c:pt>
                <c:pt idx="100">
                  <c:v>333</c:v>
                </c:pt>
                <c:pt idx="101">
                  <c:v>334</c:v>
                </c:pt>
                <c:pt idx="102">
                  <c:v>335</c:v>
                </c:pt>
                <c:pt idx="103">
                  <c:v>336</c:v>
                </c:pt>
                <c:pt idx="104">
                  <c:v>337</c:v>
                </c:pt>
                <c:pt idx="105">
                  <c:v>338</c:v>
                </c:pt>
                <c:pt idx="106">
                  <c:v>339</c:v>
                </c:pt>
                <c:pt idx="107">
                  <c:v>340</c:v>
                </c:pt>
                <c:pt idx="108">
                  <c:v>341</c:v>
                </c:pt>
                <c:pt idx="109">
                  <c:v>342</c:v>
                </c:pt>
                <c:pt idx="110">
                  <c:v>343</c:v>
                </c:pt>
                <c:pt idx="111">
                  <c:v>344</c:v>
                </c:pt>
                <c:pt idx="112">
                  <c:v>345</c:v>
                </c:pt>
                <c:pt idx="113">
                  <c:v>346</c:v>
                </c:pt>
                <c:pt idx="114">
                  <c:v>347</c:v>
                </c:pt>
                <c:pt idx="115">
                  <c:v>348</c:v>
                </c:pt>
                <c:pt idx="116">
                  <c:v>349</c:v>
                </c:pt>
                <c:pt idx="117">
                  <c:v>350</c:v>
                </c:pt>
                <c:pt idx="118">
                  <c:v>351</c:v>
                </c:pt>
                <c:pt idx="119">
                  <c:v>352</c:v>
                </c:pt>
                <c:pt idx="120">
                  <c:v>353</c:v>
                </c:pt>
                <c:pt idx="121">
                  <c:v>354</c:v>
                </c:pt>
                <c:pt idx="122">
                  <c:v>355</c:v>
                </c:pt>
                <c:pt idx="123">
                  <c:v>356</c:v>
                </c:pt>
                <c:pt idx="124">
                  <c:v>357</c:v>
                </c:pt>
                <c:pt idx="125">
                  <c:v>358</c:v>
                </c:pt>
                <c:pt idx="126">
                  <c:v>359</c:v>
                </c:pt>
                <c:pt idx="127">
                  <c:v>360</c:v>
                </c:pt>
                <c:pt idx="128">
                  <c:v>361</c:v>
                </c:pt>
                <c:pt idx="129">
                  <c:v>362</c:v>
                </c:pt>
                <c:pt idx="130">
                  <c:v>363</c:v>
                </c:pt>
                <c:pt idx="131">
                  <c:v>364</c:v>
                </c:pt>
                <c:pt idx="132">
                  <c:v>365</c:v>
                </c:pt>
                <c:pt idx="133">
                  <c:v>366</c:v>
                </c:pt>
                <c:pt idx="134">
                  <c:v>367</c:v>
                </c:pt>
                <c:pt idx="135">
                  <c:v>368</c:v>
                </c:pt>
                <c:pt idx="136">
                  <c:v>369</c:v>
                </c:pt>
                <c:pt idx="137">
                  <c:v>370</c:v>
                </c:pt>
                <c:pt idx="138">
                  <c:v>371</c:v>
                </c:pt>
                <c:pt idx="139">
                  <c:v>372</c:v>
                </c:pt>
                <c:pt idx="140">
                  <c:v>373</c:v>
                </c:pt>
                <c:pt idx="141">
                  <c:v>374</c:v>
                </c:pt>
                <c:pt idx="142">
                  <c:v>375</c:v>
                </c:pt>
                <c:pt idx="143">
                  <c:v>376</c:v>
                </c:pt>
                <c:pt idx="144">
                  <c:v>377</c:v>
                </c:pt>
                <c:pt idx="145">
                  <c:v>378</c:v>
                </c:pt>
                <c:pt idx="146">
                  <c:v>379</c:v>
                </c:pt>
                <c:pt idx="147">
                  <c:v>380</c:v>
                </c:pt>
                <c:pt idx="148">
                  <c:v>381</c:v>
                </c:pt>
                <c:pt idx="149">
                  <c:v>382</c:v>
                </c:pt>
                <c:pt idx="150">
                  <c:v>383</c:v>
                </c:pt>
                <c:pt idx="151">
                  <c:v>384</c:v>
                </c:pt>
                <c:pt idx="152">
                  <c:v>385</c:v>
                </c:pt>
                <c:pt idx="153">
                  <c:v>386</c:v>
                </c:pt>
                <c:pt idx="154">
                  <c:v>387</c:v>
                </c:pt>
                <c:pt idx="155">
                  <c:v>388</c:v>
                </c:pt>
                <c:pt idx="156">
                  <c:v>389</c:v>
                </c:pt>
                <c:pt idx="157">
                  <c:v>390</c:v>
                </c:pt>
                <c:pt idx="158">
                  <c:v>391</c:v>
                </c:pt>
                <c:pt idx="159">
                  <c:v>392</c:v>
                </c:pt>
                <c:pt idx="160">
                  <c:v>393</c:v>
                </c:pt>
                <c:pt idx="161">
                  <c:v>394</c:v>
                </c:pt>
                <c:pt idx="162">
                  <c:v>395</c:v>
                </c:pt>
                <c:pt idx="163">
                  <c:v>396</c:v>
                </c:pt>
                <c:pt idx="164">
                  <c:v>397</c:v>
                </c:pt>
                <c:pt idx="165">
                  <c:v>398</c:v>
                </c:pt>
                <c:pt idx="166">
                  <c:v>399</c:v>
                </c:pt>
                <c:pt idx="167">
                  <c:v>400</c:v>
                </c:pt>
                <c:pt idx="168">
                  <c:v>401</c:v>
                </c:pt>
                <c:pt idx="169">
                  <c:v>402</c:v>
                </c:pt>
                <c:pt idx="170">
                  <c:v>403</c:v>
                </c:pt>
                <c:pt idx="171">
                  <c:v>404</c:v>
                </c:pt>
                <c:pt idx="172">
                  <c:v>405</c:v>
                </c:pt>
                <c:pt idx="173">
                  <c:v>406</c:v>
                </c:pt>
                <c:pt idx="174">
                  <c:v>407</c:v>
                </c:pt>
                <c:pt idx="175">
                  <c:v>408</c:v>
                </c:pt>
                <c:pt idx="176">
                  <c:v>409</c:v>
                </c:pt>
                <c:pt idx="177">
                  <c:v>410</c:v>
                </c:pt>
                <c:pt idx="178">
                  <c:v>411</c:v>
                </c:pt>
                <c:pt idx="179">
                  <c:v>412</c:v>
                </c:pt>
                <c:pt idx="180">
                  <c:v>413</c:v>
                </c:pt>
                <c:pt idx="181">
                  <c:v>414</c:v>
                </c:pt>
                <c:pt idx="182">
                  <c:v>415</c:v>
                </c:pt>
                <c:pt idx="183">
                  <c:v>416</c:v>
                </c:pt>
                <c:pt idx="184">
                  <c:v>417</c:v>
                </c:pt>
                <c:pt idx="185">
                  <c:v>418</c:v>
                </c:pt>
                <c:pt idx="186">
                  <c:v>419</c:v>
                </c:pt>
                <c:pt idx="187">
                  <c:v>420</c:v>
                </c:pt>
                <c:pt idx="188">
                  <c:v>421</c:v>
                </c:pt>
                <c:pt idx="189">
                  <c:v>422</c:v>
                </c:pt>
                <c:pt idx="190">
                  <c:v>423</c:v>
                </c:pt>
                <c:pt idx="191">
                  <c:v>424</c:v>
                </c:pt>
                <c:pt idx="192">
                  <c:v>425</c:v>
                </c:pt>
                <c:pt idx="193">
                  <c:v>426</c:v>
                </c:pt>
                <c:pt idx="194">
                  <c:v>427</c:v>
                </c:pt>
                <c:pt idx="195">
                  <c:v>428</c:v>
                </c:pt>
                <c:pt idx="196">
                  <c:v>429</c:v>
                </c:pt>
                <c:pt idx="197">
                  <c:v>430</c:v>
                </c:pt>
                <c:pt idx="198">
                  <c:v>431</c:v>
                </c:pt>
                <c:pt idx="199">
                  <c:v>432</c:v>
                </c:pt>
                <c:pt idx="200">
                  <c:v>433</c:v>
                </c:pt>
                <c:pt idx="201">
                  <c:v>434</c:v>
                </c:pt>
                <c:pt idx="202">
                  <c:v>435</c:v>
                </c:pt>
                <c:pt idx="203">
                  <c:v>436</c:v>
                </c:pt>
                <c:pt idx="204">
                  <c:v>437</c:v>
                </c:pt>
                <c:pt idx="205">
                  <c:v>438</c:v>
                </c:pt>
                <c:pt idx="206">
                  <c:v>439</c:v>
                </c:pt>
                <c:pt idx="207">
                  <c:v>440</c:v>
                </c:pt>
                <c:pt idx="208">
                  <c:v>441</c:v>
                </c:pt>
                <c:pt idx="209">
                  <c:v>442</c:v>
                </c:pt>
                <c:pt idx="210">
                  <c:v>443</c:v>
                </c:pt>
                <c:pt idx="211">
                  <c:v>444</c:v>
                </c:pt>
                <c:pt idx="212">
                  <c:v>445</c:v>
                </c:pt>
                <c:pt idx="213">
                  <c:v>446</c:v>
                </c:pt>
                <c:pt idx="214">
                  <c:v>447</c:v>
                </c:pt>
                <c:pt idx="215">
                  <c:v>448</c:v>
                </c:pt>
                <c:pt idx="216">
                  <c:v>449</c:v>
                </c:pt>
                <c:pt idx="217">
                  <c:v>450</c:v>
                </c:pt>
                <c:pt idx="218">
                  <c:v>451</c:v>
                </c:pt>
                <c:pt idx="219">
                  <c:v>452</c:v>
                </c:pt>
                <c:pt idx="220">
                  <c:v>453</c:v>
                </c:pt>
                <c:pt idx="221">
                  <c:v>454</c:v>
                </c:pt>
                <c:pt idx="222">
                  <c:v>455</c:v>
                </c:pt>
                <c:pt idx="223">
                  <c:v>456</c:v>
                </c:pt>
                <c:pt idx="224">
                  <c:v>457</c:v>
                </c:pt>
                <c:pt idx="225">
                  <c:v>458</c:v>
                </c:pt>
                <c:pt idx="226">
                  <c:v>459</c:v>
                </c:pt>
                <c:pt idx="227">
                  <c:v>460</c:v>
                </c:pt>
                <c:pt idx="228">
                  <c:v>461</c:v>
                </c:pt>
                <c:pt idx="229">
                  <c:v>462</c:v>
                </c:pt>
                <c:pt idx="230">
                  <c:v>463</c:v>
                </c:pt>
                <c:pt idx="231">
                  <c:v>464</c:v>
                </c:pt>
                <c:pt idx="232">
                  <c:v>465</c:v>
                </c:pt>
                <c:pt idx="233">
                  <c:v>466</c:v>
                </c:pt>
                <c:pt idx="234">
                  <c:v>467</c:v>
                </c:pt>
                <c:pt idx="235">
                  <c:v>468</c:v>
                </c:pt>
                <c:pt idx="236">
                  <c:v>469</c:v>
                </c:pt>
                <c:pt idx="237">
                  <c:v>470</c:v>
                </c:pt>
                <c:pt idx="238">
                  <c:v>471</c:v>
                </c:pt>
                <c:pt idx="239">
                  <c:v>472</c:v>
                </c:pt>
                <c:pt idx="240">
                  <c:v>473</c:v>
                </c:pt>
                <c:pt idx="241">
                  <c:v>474</c:v>
                </c:pt>
                <c:pt idx="242">
                  <c:v>475</c:v>
                </c:pt>
                <c:pt idx="243">
                  <c:v>476</c:v>
                </c:pt>
                <c:pt idx="244">
                  <c:v>477</c:v>
                </c:pt>
                <c:pt idx="245">
                  <c:v>478</c:v>
                </c:pt>
              </c:numCache>
            </c:numRef>
          </c:cat>
          <c:val>
            <c:numRef>
              <c:f>GRPN!$B$2:$B$247</c:f>
              <c:numCache>
                <c:formatCode>General</c:formatCode>
                <c:ptCount val="246"/>
                <c:pt idx="6" formatCode="&quot;$&quot;#,##0.00">
                  <c:v>20</c:v>
                </c:pt>
                <c:pt idx="7" formatCode="&quot;$&quot;#,##0.00">
                  <c:v>26.11</c:v>
                </c:pt>
                <c:pt idx="8" formatCode="&quot;$&quot;#,##0.00">
                  <c:v>25.97</c:v>
                </c:pt>
                <c:pt idx="9" formatCode="&quot;$&quot;#,##0.00">
                  <c:v>24.85</c:v>
                </c:pt>
                <c:pt idx="10" formatCode="&quot;$&quot;#,##0.00">
                  <c:v>24.02</c:v>
                </c:pt>
                <c:pt idx="11" formatCode="&quot;$&quot;#,##0.00">
                  <c:v>24.41</c:v>
                </c:pt>
                <c:pt idx="12" formatCode="&quot;$&quot;#,##0.00">
                  <c:v>24.25</c:v>
                </c:pt>
                <c:pt idx="13" formatCode="&quot;$&quot;#,##0.00">
                  <c:v>24.07</c:v>
                </c:pt>
                <c:pt idx="14" formatCode="&quot;$&quot;#,##0.00">
                  <c:v>24.07</c:v>
                </c:pt>
                <c:pt idx="15" formatCode="&quot;$&quot;#,##0.00">
                  <c:v>24.03</c:v>
                </c:pt>
                <c:pt idx="16" formatCode="&quot;$&quot;#,##0.00">
                  <c:v>24.77</c:v>
                </c:pt>
                <c:pt idx="17" formatCode="&quot;$&quot;#,##0.00">
                  <c:v>26.19</c:v>
                </c:pt>
                <c:pt idx="18" formatCode="&quot;$&quot;#,##0.00">
                  <c:v>23.58</c:v>
                </c:pt>
                <c:pt idx="19" formatCode="&quot;$&quot;#,##0.00">
                  <c:v>20.07</c:v>
                </c:pt>
                <c:pt idx="20" formatCode="&quot;$&quot;#,##0.00">
                  <c:v>16.96</c:v>
                </c:pt>
                <c:pt idx="21" formatCode="&quot;$&quot;#,##0.00">
                  <c:v>16.75</c:v>
                </c:pt>
                <c:pt idx="22" formatCode="&quot;$&quot;#,##0.00">
                  <c:v>15.24</c:v>
                </c:pt>
                <c:pt idx="23" formatCode="&quot;$&quot;#,##0.00">
                  <c:v>16.010000000000002</c:v>
                </c:pt>
                <c:pt idx="24" formatCode="&quot;$&quot;#,##0.00">
                  <c:v>17.5</c:v>
                </c:pt>
                <c:pt idx="25" formatCode="&quot;$&quot;#,##0.00">
                  <c:v>18.95</c:v>
                </c:pt>
                <c:pt idx="26" formatCode="&quot;$&quot;#,##0.00">
                  <c:v>18.95</c:v>
                </c:pt>
                <c:pt idx="27" formatCode="&quot;$&quot;#,##0.00">
                  <c:v>19.04</c:v>
                </c:pt>
                <c:pt idx="28" formatCode="&quot;$&quot;#,##0.00">
                  <c:v>19.239999999999998</c:v>
                </c:pt>
                <c:pt idx="29" formatCode="&quot;$&quot;#,##0.00">
                  <c:v>21.15</c:v>
                </c:pt>
                <c:pt idx="30" formatCode="&quot;$&quot;#,##0.00">
                  <c:v>22.27</c:v>
                </c:pt>
                <c:pt idx="31" formatCode="&quot;$&quot;#,##0.00">
                  <c:v>23.48</c:v>
                </c:pt>
                <c:pt idx="32" formatCode="&quot;$&quot;#,##0.00">
                  <c:v>22.25</c:v>
                </c:pt>
                <c:pt idx="33" formatCode="&quot;$&quot;#,##0.00">
                  <c:v>23.32</c:v>
                </c:pt>
                <c:pt idx="34" formatCode="&quot;$&quot;#,##0.00">
                  <c:v>22.55</c:v>
                </c:pt>
                <c:pt idx="35" formatCode="&quot;$&quot;#,##0.00">
                  <c:v>23.08</c:v>
                </c:pt>
                <c:pt idx="36" formatCode="&quot;$&quot;#,##0.00">
                  <c:v>23.04</c:v>
                </c:pt>
                <c:pt idx="37" formatCode="&quot;$&quot;#,##0.00">
                  <c:v>22</c:v>
                </c:pt>
                <c:pt idx="38" formatCode="&quot;$&quot;#,##0.00">
                  <c:v>22.52</c:v>
                </c:pt>
                <c:pt idx="39" formatCode="&quot;$&quot;#,##0.00">
                  <c:v>22.96</c:v>
                </c:pt>
                <c:pt idx="40" formatCode="&quot;$&quot;#,##0.00">
                  <c:v>22.1</c:v>
                </c:pt>
                <c:pt idx="41" formatCode="&quot;$&quot;#,##0.00">
                  <c:v>22.96</c:v>
                </c:pt>
                <c:pt idx="42" formatCode="&quot;$&quot;#,##0.00">
                  <c:v>23.05</c:v>
                </c:pt>
                <c:pt idx="43" formatCode="&quot;$&quot;#,##0.00">
                  <c:v>22.62</c:v>
                </c:pt>
                <c:pt idx="44" formatCode="&quot;$&quot;#,##0.00">
                  <c:v>21.38</c:v>
                </c:pt>
                <c:pt idx="45" formatCode="&quot;$&quot;#,##0.00">
                  <c:v>20.63</c:v>
                </c:pt>
                <c:pt idx="46" formatCode="&quot;$&quot;#,##0.00">
                  <c:v>19.27</c:v>
                </c:pt>
                <c:pt idx="47" formatCode="&quot;$&quot;#,##0.00">
                  <c:v>18.79</c:v>
                </c:pt>
                <c:pt idx="48" formatCode="&quot;$&quot;#,##0.00">
                  <c:v>17.88</c:v>
                </c:pt>
                <c:pt idx="49" formatCode="&quot;$&quot;#,##0.00">
                  <c:v>17.72</c:v>
                </c:pt>
                <c:pt idx="50" formatCode="&quot;$&quot;#,##0.00">
                  <c:v>18.3</c:v>
                </c:pt>
                <c:pt idx="51" formatCode="&quot;$&quot;#,##0.00">
                  <c:v>19.149999999999999</c:v>
                </c:pt>
                <c:pt idx="52" formatCode="&quot;$&quot;#,##0.00">
                  <c:v>19</c:v>
                </c:pt>
                <c:pt idx="53" formatCode="&quot;$&quot;#,##0.00">
                  <c:v>19.260000000000002</c:v>
                </c:pt>
                <c:pt idx="54" formatCode="&quot;$&quot;#,##0.00">
                  <c:v>19.149999999999999</c:v>
                </c:pt>
                <c:pt idx="55" formatCode="&quot;$&quot;#,##0.00">
                  <c:v>19.510000000000002</c:v>
                </c:pt>
                <c:pt idx="56" formatCode="&quot;$&quot;#,##0.00">
                  <c:v>20.57</c:v>
                </c:pt>
                <c:pt idx="57" formatCode="&quot;$&quot;#,##0.00">
                  <c:v>21.19</c:v>
                </c:pt>
                <c:pt idx="58" formatCode="&quot;$&quot;#,##0.00">
                  <c:v>20.85</c:v>
                </c:pt>
                <c:pt idx="59" formatCode="&quot;$&quot;#,##0.00">
                  <c:v>20.76</c:v>
                </c:pt>
                <c:pt idx="60" formatCode="&quot;$&quot;#,##0.00">
                  <c:v>20.6</c:v>
                </c:pt>
                <c:pt idx="61" formatCode="&quot;$&quot;#,##0.00">
                  <c:v>20.079999999999998</c:v>
                </c:pt>
                <c:pt idx="62" formatCode="&quot;$&quot;#,##0.00">
                  <c:v>19.53</c:v>
                </c:pt>
                <c:pt idx="63" formatCode="&quot;$&quot;#,##0.00">
                  <c:v>20.04</c:v>
                </c:pt>
                <c:pt idx="64" formatCode="&quot;$&quot;#,##0.00">
                  <c:v>19.63</c:v>
                </c:pt>
                <c:pt idx="65" formatCode="&quot;$&quot;#,##0.00">
                  <c:v>20.39</c:v>
                </c:pt>
                <c:pt idx="66" formatCode="&quot;$&quot;#,##0.00">
                  <c:v>21.49</c:v>
                </c:pt>
                <c:pt idx="67" formatCode="&quot;$&quot;#,##0.00">
                  <c:v>23.08</c:v>
                </c:pt>
                <c:pt idx="68" formatCode="&quot;$&quot;#,##0.00">
                  <c:v>24.43</c:v>
                </c:pt>
                <c:pt idx="69" formatCode="&quot;$&quot;#,##0.00">
                  <c:v>23.51</c:v>
                </c:pt>
                <c:pt idx="70" formatCode="&quot;$&quot;#,##0.00">
                  <c:v>24.19</c:v>
                </c:pt>
                <c:pt idx="71" formatCode="&quot;$&quot;#,##0.00">
                  <c:v>24.58</c:v>
                </c:pt>
                <c:pt idx="72" formatCode="&quot;$&quot;#,##0.00">
                  <c:v>21.17</c:v>
                </c:pt>
                <c:pt idx="73" formatCode="&quot;$&quot;#,##0.00">
                  <c:v>21.03</c:v>
                </c:pt>
                <c:pt idx="74" formatCode="&quot;$&quot;#,##0.00">
                  <c:v>19.45</c:v>
                </c:pt>
                <c:pt idx="75" formatCode="&quot;$&quot;#,##0.00">
                  <c:v>19.350000000000001</c:v>
                </c:pt>
                <c:pt idx="76" formatCode="&quot;$&quot;#,##0.00">
                  <c:v>19.510000000000002</c:v>
                </c:pt>
                <c:pt idx="77" formatCode="&quot;$&quot;#,##0.00">
                  <c:v>20.3</c:v>
                </c:pt>
                <c:pt idx="78" formatCode="&quot;$&quot;#,##0.00">
                  <c:v>20.260000000000002</c:v>
                </c:pt>
                <c:pt idx="79" formatCode="&quot;$&quot;#,##0.00">
                  <c:v>19.84</c:v>
                </c:pt>
                <c:pt idx="80" formatCode="&quot;$&quot;#,##0.00">
                  <c:v>19.41</c:v>
                </c:pt>
                <c:pt idx="81" formatCode="&quot;$&quot;#,##0.00">
                  <c:v>19.39</c:v>
                </c:pt>
                <c:pt idx="82" formatCode="&quot;$&quot;#,##0.00">
                  <c:v>19.5</c:v>
                </c:pt>
                <c:pt idx="83" formatCode="&quot;$&quot;#,##0.00">
                  <c:v>19.489999999999998</c:v>
                </c:pt>
                <c:pt idx="84" formatCode="&quot;$&quot;#,##0.00">
                  <c:v>19.87</c:v>
                </c:pt>
                <c:pt idx="85" formatCode="&quot;$&quot;#,##0.00">
                  <c:v>19.72</c:v>
                </c:pt>
                <c:pt idx="86" formatCode="&quot;$&quot;#,##0.00">
                  <c:v>19.510000000000002</c:v>
                </c:pt>
                <c:pt idx="87" formatCode="&quot;$&quot;#,##0.00">
                  <c:v>19.2</c:v>
                </c:pt>
                <c:pt idx="88" formatCode="&quot;$&quot;#,##0.00">
                  <c:v>18.13</c:v>
                </c:pt>
                <c:pt idx="89" formatCode="&quot;$&quot;#,##0.00">
                  <c:v>18.329999999999998</c:v>
                </c:pt>
                <c:pt idx="90" formatCode="&quot;$&quot;#,##0.00">
                  <c:v>17.32</c:v>
                </c:pt>
                <c:pt idx="91" formatCode="&quot;$&quot;#,##0.00">
                  <c:v>16.98</c:v>
                </c:pt>
                <c:pt idx="92" formatCode="&quot;$&quot;#,##0.00">
                  <c:v>17.059999999999999</c:v>
                </c:pt>
                <c:pt idx="93" formatCode="&quot;$&quot;#,##0.00">
                  <c:v>16.739999999999998</c:v>
                </c:pt>
                <c:pt idx="94" formatCode="&quot;$&quot;#,##0.00">
                  <c:v>17.059999999999999</c:v>
                </c:pt>
                <c:pt idx="95" formatCode="&quot;$&quot;#,##0.00">
                  <c:v>16.88</c:v>
                </c:pt>
                <c:pt idx="96" formatCode="&quot;$&quot;#,##0.00">
                  <c:v>17.84</c:v>
                </c:pt>
                <c:pt idx="97" formatCode="&quot;$&quot;#,##0.00">
                  <c:v>18.02</c:v>
                </c:pt>
                <c:pt idx="98" formatCode="&quot;$&quot;#,##0.00">
                  <c:v>17.82</c:v>
                </c:pt>
                <c:pt idx="99" formatCode="&quot;$&quot;#,##0.00">
                  <c:v>17.72</c:v>
                </c:pt>
                <c:pt idx="100" formatCode="&quot;$&quot;#,##0.00">
                  <c:v>17.3</c:v>
                </c:pt>
                <c:pt idx="101" formatCode="&quot;$&quot;#,##0.00">
                  <c:v>16.89</c:v>
                </c:pt>
                <c:pt idx="102" formatCode="&quot;$&quot;#,##0.00">
                  <c:v>16.89</c:v>
                </c:pt>
                <c:pt idx="103" formatCode="&quot;$&quot;#,##0.00">
                  <c:v>17.38</c:v>
                </c:pt>
                <c:pt idx="104" formatCode="&quot;$&quot;#,##0.00">
                  <c:v>18.28</c:v>
                </c:pt>
                <c:pt idx="105" formatCode="&quot;$&quot;#,##0.00">
                  <c:v>17.8</c:v>
                </c:pt>
                <c:pt idx="106" formatCode="&quot;$&quot;#,##0.00">
                  <c:v>17.7</c:v>
                </c:pt>
                <c:pt idx="107" formatCode="&quot;$&quot;#,##0.00">
                  <c:v>18.38</c:v>
                </c:pt>
                <c:pt idx="108" formatCode="&quot;$&quot;#,##0.00">
                  <c:v>15.28</c:v>
                </c:pt>
                <c:pt idx="109" formatCode="&quot;$&quot;#,##0.00">
                  <c:v>15.02</c:v>
                </c:pt>
                <c:pt idx="110" formatCode="&quot;$&quot;#,##0.00">
                  <c:v>14.54</c:v>
                </c:pt>
                <c:pt idx="111" formatCode="&quot;$&quot;#,##0.00">
                  <c:v>14.18</c:v>
                </c:pt>
                <c:pt idx="112" formatCode="&quot;$&quot;#,##0.00">
                  <c:v>13.89</c:v>
                </c:pt>
                <c:pt idx="113" formatCode="&quot;$&quot;#,##0.00">
                  <c:v>13.55</c:v>
                </c:pt>
                <c:pt idx="114" formatCode="&quot;$&quot;#,##0.00">
                  <c:v>13.08</c:v>
                </c:pt>
                <c:pt idx="115" formatCode="&quot;$&quot;#,##0.00">
                  <c:v>13.56</c:v>
                </c:pt>
                <c:pt idx="116" formatCode="&quot;$&quot;#,##0.00">
                  <c:v>13.12</c:v>
                </c:pt>
                <c:pt idx="117" formatCode="&quot;$&quot;#,##0.00">
                  <c:v>12.67</c:v>
                </c:pt>
                <c:pt idx="118" formatCode="&quot;$&quot;#,##0.00">
                  <c:v>12.58</c:v>
                </c:pt>
                <c:pt idx="119" formatCode="&quot;$&quot;#,##0.00">
                  <c:v>12.04</c:v>
                </c:pt>
                <c:pt idx="120" formatCode="&quot;$&quot;#,##0.00">
                  <c:v>11.76</c:v>
                </c:pt>
                <c:pt idx="121" formatCode="&quot;$&quot;#,##0.00">
                  <c:v>11.13</c:v>
                </c:pt>
                <c:pt idx="122" formatCode="&quot;$&quot;#,##0.00">
                  <c:v>11.85</c:v>
                </c:pt>
                <c:pt idx="123" formatCode="&quot;$&quot;#,##0.00">
                  <c:v>11.96</c:v>
                </c:pt>
                <c:pt idx="124" formatCode="&quot;$&quot;#,##0.00">
                  <c:v>12.27</c:v>
                </c:pt>
                <c:pt idx="125" formatCode="&quot;$&quot;#,##0.00">
                  <c:v>11.92</c:v>
                </c:pt>
                <c:pt idx="126" formatCode="&quot;$&quot;#,##0.00">
                  <c:v>11.98</c:v>
                </c:pt>
                <c:pt idx="127" formatCode="&quot;$&quot;#,##0.00">
                  <c:v>10.71</c:v>
                </c:pt>
                <c:pt idx="128" formatCode="&quot;$&quot;#,##0.00">
                  <c:v>10.86</c:v>
                </c:pt>
                <c:pt idx="129" formatCode="&quot;$&quot;#,##0.00">
                  <c:v>10.58</c:v>
                </c:pt>
                <c:pt idx="130" formatCode="&quot;$&quot;#,##0.00">
                  <c:v>10.31</c:v>
                </c:pt>
                <c:pt idx="131" formatCode="&quot;$&quot;#,##0.00">
                  <c:v>9.9700000000000006</c:v>
                </c:pt>
                <c:pt idx="132" formatCode="&quot;$&quot;#,##0.00">
                  <c:v>10.46</c:v>
                </c:pt>
                <c:pt idx="133" formatCode="&quot;$&quot;#,##0.00">
                  <c:v>10.33</c:v>
                </c:pt>
                <c:pt idx="134" formatCode="&quot;$&quot;#,##0.00">
                  <c:v>10.07</c:v>
                </c:pt>
                <c:pt idx="135" formatCode="&quot;$&quot;#,##0.00">
                  <c:v>9.8699999999999992</c:v>
                </c:pt>
                <c:pt idx="136" formatCode="&quot;$&quot;#,##0.00">
                  <c:v>9.9</c:v>
                </c:pt>
                <c:pt idx="137" formatCode="&quot;$&quot;#,##0.00">
                  <c:v>11.74</c:v>
                </c:pt>
                <c:pt idx="138" formatCode="&quot;$&quot;#,##0.00">
                  <c:v>12.17</c:v>
                </c:pt>
                <c:pt idx="139" formatCode="&quot;$&quot;#,##0.00">
                  <c:v>13.05</c:v>
                </c:pt>
                <c:pt idx="140" formatCode="&quot;$&quot;#,##0.00">
                  <c:v>12.41</c:v>
                </c:pt>
                <c:pt idx="141" formatCode="&quot;$&quot;#,##0.00">
                  <c:v>11.58</c:v>
                </c:pt>
                <c:pt idx="142" formatCode="&quot;$&quot;#,##0.00">
                  <c:v>12.39</c:v>
                </c:pt>
                <c:pt idx="143" formatCode="&quot;$&quot;#,##0.00">
                  <c:v>11.95</c:v>
                </c:pt>
                <c:pt idx="144" formatCode="&quot;$&quot;#,##0.00">
                  <c:v>12.03</c:v>
                </c:pt>
                <c:pt idx="145" formatCode="&quot;$&quot;#,##0.00">
                  <c:v>11.89</c:v>
                </c:pt>
                <c:pt idx="146" formatCode="&quot;$&quot;#,##0.00">
                  <c:v>12.05</c:v>
                </c:pt>
                <c:pt idx="147" formatCode="&quot;$&quot;#,##0.00">
                  <c:v>11.79</c:v>
                </c:pt>
                <c:pt idx="148" formatCode="&quot;$&quot;#,##0.00">
                  <c:v>11.1</c:v>
                </c:pt>
                <c:pt idx="149" formatCode="&quot;$&quot;#,##0.00">
                  <c:v>10.64</c:v>
                </c:pt>
                <c:pt idx="150" formatCode="&quot;$&quot;#,##0.00">
                  <c:v>9.69</c:v>
                </c:pt>
                <c:pt idx="151" formatCode="&quot;$&quot;#,##0.00">
                  <c:v>8.9499999999999993</c:v>
                </c:pt>
                <c:pt idx="152" formatCode="&quot;$&quot;#,##0.00">
                  <c:v>9.7799999999999994</c:v>
                </c:pt>
                <c:pt idx="153" formatCode="&quot;$&quot;#,##0.00">
                  <c:v>10.63</c:v>
                </c:pt>
                <c:pt idx="154" formatCode="&quot;$&quot;#,##0.00">
                  <c:v>10.62</c:v>
                </c:pt>
                <c:pt idx="155" formatCode="&quot;$&quot;#,##0.00">
                  <c:v>10.76</c:v>
                </c:pt>
                <c:pt idx="156" formatCode="&quot;$&quot;#,##0.00">
                  <c:v>10.34</c:v>
                </c:pt>
                <c:pt idx="157" formatCode="&quot;$&quot;#,##0.00">
                  <c:v>9.9499999999999993</c:v>
                </c:pt>
                <c:pt idx="158" formatCode="&quot;$&quot;#,##0.00">
                  <c:v>9.6</c:v>
                </c:pt>
                <c:pt idx="159" formatCode="&quot;$&quot;#,##0.00">
                  <c:v>9.43</c:v>
                </c:pt>
                <c:pt idx="160" formatCode="&quot;$&quot;#,##0.00">
                  <c:v>10.06</c:v>
                </c:pt>
                <c:pt idx="161" formatCode="&quot;$&quot;#,##0.00">
                  <c:v>11.15</c:v>
                </c:pt>
                <c:pt idx="162" formatCode="&quot;$&quot;#,##0.00">
                  <c:v>10.93</c:v>
                </c:pt>
                <c:pt idx="163" formatCode="&quot;$&quot;#,##0.00">
                  <c:v>10.67</c:v>
                </c:pt>
                <c:pt idx="164" formatCode="&quot;$&quot;#,##0.00">
                  <c:v>10.5</c:v>
                </c:pt>
                <c:pt idx="165" formatCode="&quot;$&quot;#,##0.00">
                  <c:v>10.4</c:v>
                </c:pt>
                <c:pt idx="166" formatCode="&quot;$&quot;#,##0.00">
                  <c:v>9.89</c:v>
                </c:pt>
                <c:pt idx="167" formatCode="&quot;$&quot;#,##0.00">
                  <c:v>10.25</c:v>
                </c:pt>
                <c:pt idx="168" formatCode="&quot;$&quot;#,##0.00">
                  <c:v>10.130000000000001</c:v>
                </c:pt>
                <c:pt idx="169" formatCode="&quot;$&quot;#,##0.00">
                  <c:v>9.85</c:v>
                </c:pt>
                <c:pt idx="170" formatCode="&quot;$&quot;#,##0.00">
                  <c:v>10.63</c:v>
                </c:pt>
                <c:pt idx="171" formatCode="&quot;$&quot;#,##0.00">
                  <c:v>9.51</c:v>
                </c:pt>
                <c:pt idx="172" formatCode="&quot;$&quot;#,##0.00">
                  <c:v>8.7899999999999991</c:v>
                </c:pt>
                <c:pt idx="173" formatCode="&quot;$&quot;#,##0.00">
                  <c:v>8.82</c:v>
                </c:pt>
                <c:pt idx="174" formatCode="&quot;$&quot;#,##0.00">
                  <c:v>8.44</c:v>
                </c:pt>
                <c:pt idx="175" formatCode="&quot;$&quot;#,##0.00">
                  <c:v>8.7899999999999991</c:v>
                </c:pt>
                <c:pt idx="176" formatCode="&quot;$&quot;#,##0.00">
                  <c:v>8.31</c:v>
                </c:pt>
                <c:pt idx="177" formatCode="&quot;$&quot;#,##0.00">
                  <c:v>7.77</c:v>
                </c:pt>
                <c:pt idx="178" formatCode="&quot;$&quot;#,##0.00">
                  <c:v>7.98</c:v>
                </c:pt>
                <c:pt idx="179" formatCode="&quot;$&quot;#,##0.00">
                  <c:v>7.79</c:v>
                </c:pt>
                <c:pt idx="180" formatCode="&quot;$&quot;#,##0.00">
                  <c:v>7.67</c:v>
                </c:pt>
                <c:pt idx="181" formatCode="&quot;$&quot;#,##0.00">
                  <c:v>7.21</c:v>
                </c:pt>
                <c:pt idx="182" formatCode="&quot;$&quot;#,##0.00">
                  <c:v>7.07</c:v>
                </c:pt>
                <c:pt idx="183" formatCode="&quot;$&quot;#,##0.00">
                  <c:v>7.4</c:v>
                </c:pt>
                <c:pt idx="184" formatCode="&quot;$&quot;#,##0.00">
                  <c:v>7.4</c:v>
                </c:pt>
                <c:pt idx="185" formatCode="&quot;$&quot;#,##0.00">
                  <c:v>7.38</c:v>
                </c:pt>
                <c:pt idx="186" formatCode="&quot;$&quot;#,##0.00">
                  <c:v>7.24</c:v>
                </c:pt>
                <c:pt idx="187" formatCode="&quot;$&quot;#,##0.00">
                  <c:v>7.24</c:v>
                </c:pt>
                <c:pt idx="188" formatCode="&quot;$&quot;#,##0.00">
                  <c:v>6.61</c:v>
                </c:pt>
                <c:pt idx="189" formatCode="&quot;$&quot;#,##0.00">
                  <c:v>7.59</c:v>
                </c:pt>
                <c:pt idx="190" formatCode="&quot;$&quot;#,##0.00">
                  <c:v>6.9</c:v>
                </c:pt>
                <c:pt idx="191" formatCode="&quot;$&quot;#,##0.00">
                  <c:v>6.66</c:v>
                </c:pt>
                <c:pt idx="192" formatCode="&quot;$&quot;#,##0.00">
                  <c:v>6.48</c:v>
                </c:pt>
                <c:pt idx="193" formatCode="&quot;$&quot;#,##0.00">
                  <c:v>6.38</c:v>
                </c:pt>
                <c:pt idx="194" formatCode="&quot;$&quot;#,##0.00">
                  <c:v>6.59</c:v>
                </c:pt>
                <c:pt idx="195" formatCode="&quot;$&quot;#,##0.00">
                  <c:v>7.25</c:v>
                </c:pt>
                <c:pt idx="196" formatCode="&quot;$&quot;#,##0.00">
                  <c:v>7.28</c:v>
                </c:pt>
                <c:pt idx="197" formatCode="&quot;$&quot;#,##0.00">
                  <c:v>6.93</c:v>
                </c:pt>
                <c:pt idx="198" formatCode="&quot;$&quot;#,##0.00">
                  <c:v>6.65</c:v>
                </c:pt>
                <c:pt idx="199" formatCode="&quot;$&quot;#,##0.00">
                  <c:v>7.44</c:v>
                </c:pt>
                <c:pt idx="200" formatCode="&quot;$&quot;#,##0.00">
                  <c:v>7.55</c:v>
                </c:pt>
                <c:pt idx="201" formatCode="&quot;$&quot;#,##0.00">
                  <c:v>5.51</c:v>
                </c:pt>
                <c:pt idx="202" formatCode="&quot;$&quot;#,##0.00">
                  <c:v>5.32</c:v>
                </c:pt>
                <c:pt idx="203" formatCode="&quot;$&quot;#,##0.00">
                  <c:v>5</c:v>
                </c:pt>
                <c:pt idx="204" formatCode="&quot;$&quot;#,##0.00">
                  <c:v>4.75</c:v>
                </c:pt>
                <c:pt idx="205" formatCode="&quot;$&quot;#,##0.00">
                  <c:v>4.6500000000000004</c:v>
                </c:pt>
                <c:pt idx="206" formatCode="&quot;$&quot;#,##0.00">
                  <c:v>4.54</c:v>
                </c:pt>
                <c:pt idx="207" formatCode="&quot;$&quot;#,##0.00">
                  <c:v>4.54</c:v>
                </c:pt>
                <c:pt idx="208" formatCode="&quot;$&quot;#,##0.00">
                  <c:v>4.5199999999999996</c:v>
                </c:pt>
                <c:pt idx="209" formatCode="&quot;$&quot;#,##0.00">
                  <c:v>4.4400000000000004</c:v>
                </c:pt>
                <c:pt idx="210" formatCode="&quot;$&quot;#,##0.00">
                  <c:v>4.41</c:v>
                </c:pt>
                <c:pt idx="211" formatCode="&quot;$&quot;#,##0.00">
                  <c:v>4.37</c:v>
                </c:pt>
                <c:pt idx="212" formatCode="&quot;$&quot;#,##0.00">
                  <c:v>4.3099999999999996</c:v>
                </c:pt>
                <c:pt idx="213" formatCode="&quot;$&quot;#,##0.00">
                  <c:v>4.1900000000000004</c:v>
                </c:pt>
                <c:pt idx="214" formatCode="&quot;$&quot;#,##0.00">
                  <c:v>4.1500000000000004</c:v>
                </c:pt>
                <c:pt idx="215" formatCode="&quot;$&quot;#,##0.00">
                  <c:v>4.24</c:v>
                </c:pt>
                <c:pt idx="216" formatCode="&quot;$&quot;#,##0.00">
                  <c:v>4.18</c:v>
                </c:pt>
                <c:pt idx="217" formatCode="&quot;$&quot;#,##0.00">
                  <c:v>4.22</c:v>
                </c:pt>
                <c:pt idx="218" formatCode="&quot;$&quot;#,##0.00">
                  <c:v>4.2699999999999996</c:v>
                </c:pt>
                <c:pt idx="219" formatCode="&quot;$&quot;#,##0.00">
                  <c:v>4.2699999999999996</c:v>
                </c:pt>
                <c:pt idx="220" formatCode="&quot;$&quot;#,##0.00">
                  <c:v>4.5999999999999996</c:v>
                </c:pt>
                <c:pt idx="221" formatCode="&quot;$&quot;#,##0.00">
                  <c:v>4.66</c:v>
                </c:pt>
                <c:pt idx="222" formatCode="&quot;$&quot;#,##0.00">
                  <c:v>4.76</c:v>
                </c:pt>
                <c:pt idx="223" formatCode="&quot;$&quot;#,##0.00">
                  <c:v>5.27</c:v>
                </c:pt>
                <c:pt idx="224" formatCode="&quot;$&quot;#,##0.00">
                  <c:v>4.75</c:v>
                </c:pt>
                <c:pt idx="225" formatCode="&quot;$&quot;#,##0.00">
                  <c:v>4.6900000000000004</c:v>
                </c:pt>
                <c:pt idx="226" formatCode="&quot;$&quot;#,##0.00">
                  <c:v>5.34</c:v>
                </c:pt>
                <c:pt idx="227" formatCode="&quot;$&quot;#,##0.00">
                  <c:v>5.15</c:v>
                </c:pt>
                <c:pt idx="228" formatCode="&quot;$&quot;#,##0.00">
                  <c:v>5.27</c:v>
                </c:pt>
                <c:pt idx="229" formatCode="&quot;$&quot;#,##0.00">
                  <c:v>5.2</c:v>
                </c:pt>
                <c:pt idx="230" formatCode="&quot;$&quot;#,##0.00">
                  <c:v>4.82</c:v>
                </c:pt>
                <c:pt idx="231" formatCode="&quot;$&quot;#,##0.00">
                  <c:v>4.7</c:v>
                </c:pt>
                <c:pt idx="232" formatCode="&quot;$&quot;#,##0.00">
                  <c:v>4.78</c:v>
                </c:pt>
                <c:pt idx="233" formatCode="&quot;$&quot;#,##0.00">
                  <c:v>4.76</c:v>
                </c:pt>
                <c:pt idx="234" formatCode="&quot;$&quot;#,##0.00">
                  <c:v>4.72</c:v>
                </c:pt>
                <c:pt idx="235" formatCode="&quot;$&quot;#,##0.00">
                  <c:v>4.6500000000000004</c:v>
                </c:pt>
                <c:pt idx="236" formatCode="&quot;$&quot;#,##0.00">
                  <c:v>4.68</c:v>
                </c:pt>
                <c:pt idx="237" formatCode="&quot;$&quot;#,##0.00">
                  <c:v>4.8</c:v>
                </c:pt>
                <c:pt idx="238" formatCode="&quot;$&quot;#,##0.00">
                  <c:v>5.25</c:v>
                </c:pt>
                <c:pt idx="239" formatCode="&quot;$&quot;#,##0.00">
                  <c:v>5.47</c:v>
                </c:pt>
                <c:pt idx="240" formatCode="&quot;$&quot;#,##0.00">
                  <c:v>5.27</c:v>
                </c:pt>
                <c:pt idx="241" formatCode="&quot;$&quot;#,##0.00">
                  <c:v>5.05</c:v>
                </c:pt>
                <c:pt idx="242" formatCode="&quot;$&quot;#,##0.00">
                  <c:v>5.25</c:v>
                </c:pt>
                <c:pt idx="243" formatCode="&quot;$&quot;#,##0.00">
                  <c:v>5.29</c:v>
                </c:pt>
                <c:pt idx="244" formatCode="&quot;$&quot;#,##0.00">
                  <c:v>5.2</c:v>
                </c:pt>
                <c:pt idx="245" formatCode="&quot;$&quot;#,##0.00">
                  <c:v>5.05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GRPN!$C$1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GRPN!$A$2:$A$247</c:f>
              <c:numCache>
                <c:formatCode>0</c:formatCode>
                <c:ptCount val="246"/>
                <c:pt idx="0">
                  <c:v>1</c:v>
                </c:pt>
                <c:pt idx="1">
                  <c:v>39.833333333333336</c:v>
                </c:pt>
                <c:pt idx="2">
                  <c:v>79.666666666666671</c:v>
                </c:pt>
                <c:pt idx="3">
                  <c:v>119.5</c:v>
                </c:pt>
                <c:pt idx="4">
                  <c:v>159.33333333333334</c:v>
                </c:pt>
                <c:pt idx="5">
                  <c:v>199.16666666666669</c:v>
                </c:pt>
                <c:pt idx="6">
                  <c:v>239</c:v>
                </c:pt>
                <c:pt idx="7">
                  <c:v>240</c:v>
                </c:pt>
                <c:pt idx="8">
                  <c:v>241</c:v>
                </c:pt>
                <c:pt idx="9">
                  <c:v>242</c:v>
                </c:pt>
                <c:pt idx="10">
                  <c:v>243</c:v>
                </c:pt>
                <c:pt idx="11">
                  <c:v>244</c:v>
                </c:pt>
                <c:pt idx="12">
                  <c:v>245</c:v>
                </c:pt>
                <c:pt idx="13">
                  <c:v>246</c:v>
                </c:pt>
                <c:pt idx="14">
                  <c:v>247</c:v>
                </c:pt>
                <c:pt idx="15">
                  <c:v>248</c:v>
                </c:pt>
                <c:pt idx="16">
                  <c:v>249</c:v>
                </c:pt>
                <c:pt idx="17">
                  <c:v>250</c:v>
                </c:pt>
                <c:pt idx="18">
                  <c:v>251</c:v>
                </c:pt>
                <c:pt idx="19">
                  <c:v>252</c:v>
                </c:pt>
                <c:pt idx="20">
                  <c:v>253</c:v>
                </c:pt>
                <c:pt idx="21">
                  <c:v>254</c:v>
                </c:pt>
                <c:pt idx="22">
                  <c:v>255</c:v>
                </c:pt>
                <c:pt idx="23">
                  <c:v>256</c:v>
                </c:pt>
                <c:pt idx="24">
                  <c:v>257</c:v>
                </c:pt>
                <c:pt idx="25">
                  <c:v>258</c:v>
                </c:pt>
                <c:pt idx="26">
                  <c:v>259</c:v>
                </c:pt>
                <c:pt idx="27">
                  <c:v>260</c:v>
                </c:pt>
                <c:pt idx="28">
                  <c:v>261</c:v>
                </c:pt>
                <c:pt idx="29">
                  <c:v>262</c:v>
                </c:pt>
                <c:pt idx="30">
                  <c:v>263</c:v>
                </c:pt>
                <c:pt idx="31">
                  <c:v>264</c:v>
                </c:pt>
                <c:pt idx="32">
                  <c:v>265</c:v>
                </c:pt>
                <c:pt idx="33">
                  <c:v>266</c:v>
                </c:pt>
                <c:pt idx="34">
                  <c:v>267</c:v>
                </c:pt>
                <c:pt idx="35">
                  <c:v>268</c:v>
                </c:pt>
                <c:pt idx="36">
                  <c:v>269</c:v>
                </c:pt>
                <c:pt idx="37">
                  <c:v>270</c:v>
                </c:pt>
                <c:pt idx="38">
                  <c:v>271</c:v>
                </c:pt>
                <c:pt idx="39">
                  <c:v>272</c:v>
                </c:pt>
                <c:pt idx="40">
                  <c:v>273</c:v>
                </c:pt>
                <c:pt idx="41">
                  <c:v>274</c:v>
                </c:pt>
                <c:pt idx="42">
                  <c:v>275</c:v>
                </c:pt>
                <c:pt idx="43">
                  <c:v>276</c:v>
                </c:pt>
                <c:pt idx="44">
                  <c:v>277</c:v>
                </c:pt>
                <c:pt idx="45">
                  <c:v>278</c:v>
                </c:pt>
                <c:pt idx="46">
                  <c:v>279</c:v>
                </c:pt>
                <c:pt idx="47">
                  <c:v>280</c:v>
                </c:pt>
                <c:pt idx="48">
                  <c:v>281</c:v>
                </c:pt>
                <c:pt idx="49">
                  <c:v>282</c:v>
                </c:pt>
                <c:pt idx="50">
                  <c:v>283</c:v>
                </c:pt>
                <c:pt idx="51">
                  <c:v>284</c:v>
                </c:pt>
                <c:pt idx="52">
                  <c:v>285</c:v>
                </c:pt>
                <c:pt idx="53">
                  <c:v>286</c:v>
                </c:pt>
                <c:pt idx="54">
                  <c:v>287</c:v>
                </c:pt>
                <c:pt idx="55">
                  <c:v>288</c:v>
                </c:pt>
                <c:pt idx="56">
                  <c:v>289</c:v>
                </c:pt>
                <c:pt idx="57">
                  <c:v>290</c:v>
                </c:pt>
                <c:pt idx="58">
                  <c:v>291</c:v>
                </c:pt>
                <c:pt idx="59">
                  <c:v>292</c:v>
                </c:pt>
                <c:pt idx="60">
                  <c:v>293</c:v>
                </c:pt>
                <c:pt idx="61">
                  <c:v>294</c:v>
                </c:pt>
                <c:pt idx="62">
                  <c:v>295</c:v>
                </c:pt>
                <c:pt idx="63">
                  <c:v>296</c:v>
                </c:pt>
                <c:pt idx="64">
                  <c:v>297</c:v>
                </c:pt>
                <c:pt idx="65">
                  <c:v>298</c:v>
                </c:pt>
                <c:pt idx="66">
                  <c:v>299</c:v>
                </c:pt>
                <c:pt idx="67">
                  <c:v>300</c:v>
                </c:pt>
                <c:pt idx="68">
                  <c:v>301</c:v>
                </c:pt>
                <c:pt idx="69">
                  <c:v>302</c:v>
                </c:pt>
                <c:pt idx="70">
                  <c:v>303</c:v>
                </c:pt>
                <c:pt idx="71">
                  <c:v>304</c:v>
                </c:pt>
                <c:pt idx="72">
                  <c:v>305</c:v>
                </c:pt>
                <c:pt idx="73">
                  <c:v>306</c:v>
                </c:pt>
                <c:pt idx="74">
                  <c:v>307</c:v>
                </c:pt>
                <c:pt idx="75">
                  <c:v>308</c:v>
                </c:pt>
                <c:pt idx="76">
                  <c:v>309</c:v>
                </c:pt>
                <c:pt idx="77">
                  <c:v>310</c:v>
                </c:pt>
                <c:pt idx="78">
                  <c:v>311</c:v>
                </c:pt>
                <c:pt idx="79">
                  <c:v>312</c:v>
                </c:pt>
                <c:pt idx="80">
                  <c:v>313</c:v>
                </c:pt>
                <c:pt idx="81">
                  <c:v>314</c:v>
                </c:pt>
                <c:pt idx="82">
                  <c:v>315</c:v>
                </c:pt>
                <c:pt idx="83">
                  <c:v>316</c:v>
                </c:pt>
                <c:pt idx="84">
                  <c:v>317</c:v>
                </c:pt>
                <c:pt idx="85">
                  <c:v>318</c:v>
                </c:pt>
                <c:pt idx="86">
                  <c:v>319</c:v>
                </c:pt>
                <c:pt idx="87">
                  <c:v>320</c:v>
                </c:pt>
                <c:pt idx="88">
                  <c:v>321</c:v>
                </c:pt>
                <c:pt idx="89">
                  <c:v>322</c:v>
                </c:pt>
                <c:pt idx="90">
                  <c:v>323</c:v>
                </c:pt>
                <c:pt idx="91">
                  <c:v>324</c:v>
                </c:pt>
                <c:pt idx="92">
                  <c:v>325</c:v>
                </c:pt>
                <c:pt idx="93">
                  <c:v>326</c:v>
                </c:pt>
                <c:pt idx="94">
                  <c:v>327</c:v>
                </c:pt>
                <c:pt idx="95">
                  <c:v>328</c:v>
                </c:pt>
                <c:pt idx="96">
                  <c:v>329</c:v>
                </c:pt>
                <c:pt idx="97">
                  <c:v>330</c:v>
                </c:pt>
                <c:pt idx="98">
                  <c:v>331</c:v>
                </c:pt>
                <c:pt idx="99">
                  <c:v>332</c:v>
                </c:pt>
                <c:pt idx="100">
                  <c:v>333</c:v>
                </c:pt>
                <c:pt idx="101">
                  <c:v>334</c:v>
                </c:pt>
                <c:pt idx="102">
                  <c:v>335</c:v>
                </c:pt>
                <c:pt idx="103">
                  <c:v>336</c:v>
                </c:pt>
                <c:pt idx="104">
                  <c:v>337</c:v>
                </c:pt>
                <c:pt idx="105">
                  <c:v>338</c:v>
                </c:pt>
                <c:pt idx="106">
                  <c:v>339</c:v>
                </c:pt>
                <c:pt idx="107">
                  <c:v>340</c:v>
                </c:pt>
                <c:pt idx="108">
                  <c:v>341</c:v>
                </c:pt>
                <c:pt idx="109">
                  <c:v>342</c:v>
                </c:pt>
                <c:pt idx="110">
                  <c:v>343</c:v>
                </c:pt>
                <c:pt idx="111">
                  <c:v>344</c:v>
                </c:pt>
                <c:pt idx="112">
                  <c:v>345</c:v>
                </c:pt>
                <c:pt idx="113">
                  <c:v>346</c:v>
                </c:pt>
                <c:pt idx="114">
                  <c:v>347</c:v>
                </c:pt>
                <c:pt idx="115">
                  <c:v>348</c:v>
                </c:pt>
                <c:pt idx="116">
                  <c:v>349</c:v>
                </c:pt>
                <c:pt idx="117">
                  <c:v>350</c:v>
                </c:pt>
                <c:pt idx="118">
                  <c:v>351</c:v>
                </c:pt>
                <c:pt idx="119">
                  <c:v>352</c:v>
                </c:pt>
                <c:pt idx="120">
                  <c:v>353</c:v>
                </c:pt>
                <c:pt idx="121">
                  <c:v>354</c:v>
                </c:pt>
                <c:pt idx="122">
                  <c:v>355</c:v>
                </c:pt>
                <c:pt idx="123">
                  <c:v>356</c:v>
                </c:pt>
                <c:pt idx="124">
                  <c:v>357</c:v>
                </c:pt>
                <c:pt idx="125">
                  <c:v>358</c:v>
                </c:pt>
                <c:pt idx="126">
                  <c:v>359</c:v>
                </c:pt>
                <c:pt idx="127">
                  <c:v>360</c:v>
                </c:pt>
                <c:pt idx="128">
                  <c:v>361</c:v>
                </c:pt>
                <c:pt idx="129">
                  <c:v>362</c:v>
                </c:pt>
                <c:pt idx="130">
                  <c:v>363</c:v>
                </c:pt>
                <c:pt idx="131">
                  <c:v>364</c:v>
                </c:pt>
                <c:pt idx="132">
                  <c:v>365</c:v>
                </c:pt>
                <c:pt idx="133">
                  <c:v>366</c:v>
                </c:pt>
                <c:pt idx="134">
                  <c:v>367</c:v>
                </c:pt>
                <c:pt idx="135">
                  <c:v>368</c:v>
                </c:pt>
                <c:pt idx="136">
                  <c:v>369</c:v>
                </c:pt>
                <c:pt idx="137">
                  <c:v>370</c:v>
                </c:pt>
                <c:pt idx="138">
                  <c:v>371</c:v>
                </c:pt>
                <c:pt idx="139">
                  <c:v>372</c:v>
                </c:pt>
                <c:pt idx="140">
                  <c:v>373</c:v>
                </c:pt>
                <c:pt idx="141">
                  <c:v>374</c:v>
                </c:pt>
                <c:pt idx="142">
                  <c:v>375</c:v>
                </c:pt>
                <c:pt idx="143">
                  <c:v>376</c:v>
                </c:pt>
                <c:pt idx="144">
                  <c:v>377</c:v>
                </c:pt>
                <c:pt idx="145">
                  <c:v>378</c:v>
                </c:pt>
                <c:pt idx="146">
                  <c:v>379</c:v>
                </c:pt>
                <c:pt idx="147">
                  <c:v>380</c:v>
                </c:pt>
                <c:pt idx="148">
                  <c:v>381</c:v>
                </c:pt>
                <c:pt idx="149">
                  <c:v>382</c:v>
                </c:pt>
                <c:pt idx="150">
                  <c:v>383</c:v>
                </c:pt>
                <c:pt idx="151">
                  <c:v>384</c:v>
                </c:pt>
                <c:pt idx="152">
                  <c:v>385</c:v>
                </c:pt>
                <c:pt idx="153">
                  <c:v>386</c:v>
                </c:pt>
                <c:pt idx="154">
                  <c:v>387</c:v>
                </c:pt>
                <c:pt idx="155">
                  <c:v>388</c:v>
                </c:pt>
                <c:pt idx="156">
                  <c:v>389</c:v>
                </c:pt>
                <c:pt idx="157">
                  <c:v>390</c:v>
                </c:pt>
                <c:pt idx="158">
                  <c:v>391</c:v>
                </c:pt>
                <c:pt idx="159">
                  <c:v>392</c:v>
                </c:pt>
                <c:pt idx="160">
                  <c:v>393</c:v>
                </c:pt>
                <c:pt idx="161">
                  <c:v>394</c:v>
                </c:pt>
                <c:pt idx="162">
                  <c:v>395</c:v>
                </c:pt>
                <c:pt idx="163">
                  <c:v>396</c:v>
                </c:pt>
                <c:pt idx="164">
                  <c:v>397</c:v>
                </c:pt>
                <c:pt idx="165">
                  <c:v>398</c:v>
                </c:pt>
                <c:pt idx="166">
                  <c:v>399</c:v>
                </c:pt>
                <c:pt idx="167">
                  <c:v>400</c:v>
                </c:pt>
                <c:pt idx="168">
                  <c:v>401</c:v>
                </c:pt>
                <c:pt idx="169">
                  <c:v>402</c:v>
                </c:pt>
                <c:pt idx="170">
                  <c:v>403</c:v>
                </c:pt>
                <c:pt idx="171">
                  <c:v>404</c:v>
                </c:pt>
                <c:pt idx="172">
                  <c:v>405</c:v>
                </c:pt>
                <c:pt idx="173">
                  <c:v>406</c:v>
                </c:pt>
                <c:pt idx="174">
                  <c:v>407</c:v>
                </c:pt>
                <c:pt idx="175">
                  <c:v>408</c:v>
                </c:pt>
                <c:pt idx="176">
                  <c:v>409</c:v>
                </c:pt>
                <c:pt idx="177">
                  <c:v>410</c:v>
                </c:pt>
                <c:pt idx="178">
                  <c:v>411</c:v>
                </c:pt>
                <c:pt idx="179">
                  <c:v>412</c:v>
                </c:pt>
                <c:pt idx="180">
                  <c:v>413</c:v>
                </c:pt>
                <c:pt idx="181">
                  <c:v>414</c:v>
                </c:pt>
                <c:pt idx="182">
                  <c:v>415</c:v>
                </c:pt>
                <c:pt idx="183">
                  <c:v>416</c:v>
                </c:pt>
                <c:pt idx="184">
                  <c:v>417</c:v>
                </c:pt>
                <c:pt idx="185">
                  <c:v>418</c:v>
                </c:pt>
                <c:pt idx="186">
                  <c:v>419</c:v>
                </c:pt>
                <c:pt idx="187">
                  <c:v>420</c:v>
                </c:pt>
                <c:pt idx="188">
                  <c:v>421</c:v>
                </c:pt>
                <c:pt idx="189">
                  <c:v>422</c:v>
                </c:pt>
                <c:pt idx="190">
                  <c:v>423</c:v>
                </c:pt>
                <c:pt idx="191">
                  <c:v>424</c:v>
                </c:pt>
                <c:pt idx="192">
                  <c:v>425</c:v>
                </c:pt>
                <c:pt idx="193">
                  <c:v>426</c:v>
                </c:pt>
                <c:pt idx="194">
                  <c:v>427</c:v>
                </c:pt>
                <c:pt idx="195">
                  <c:v>428</c:v>
                </c:pt>
                <c:pt idx="196">
                  <c:v>429</c:v>
                </c:pt>
                <c:pt idx="197">
                  <c:v>430</c:v>
                </c:pt>
                <c:pt idx="198">
                  <c:v>431</c:v>
                </c:pt>
                <c:pt idx="199">
                  <c:v>432</c:v>
                </c:pt>
                <c:pt idx="200">
                  <c:v>433</c:v>
                </c:pt>
                <c:pt idx="201">
                  <c:v>434</c:v>
                </c:pt>
                <c:pt idx="202">
                  <c:v>435</c:v>
                </c:pt>
                <c:pt idx="203">
                  <c:v>436</c:v>
                </c:pt>
                <c:pt idx="204">
                  <c:v>437</c:v>
                </c:pt>
                <c:pt idx="205">
                  <c:v>438</c:v>
                </c:pt>
                <c:pt idx="206">
                  <c:v>439</c:v>
                </c:pt>
                <c:pt idx="207">
                  <c:v>440</c:v>
                </c:pt>
                <c:pt idx="208">
                  <c:v>441</c:v>
                </c:pt>
                <c:pt idx="209">
                  <c:v>442</c:v>
                </c:pt>
                <c:pt idx="210">
                  <c:v>443</c:v>
                </c:pt>
                <c:pt idx="211">
                  <c:v>444</c:v>
                </c:pt>
                <c:pt idx="212">
                  <c:v>445</c:v>
                </c:pt>
                <c:pt idx="213">
                  <c:v>446</c:v>
                </c:pt>
                <c:pt idx="214">
                  <c:v>447</c:v>
                </c:pt>
                <c:pt idx="215">
                  <c:v>448</c:v>
                </c:pt>
                <c:pt idx="216">
                  <c:v>449</c:v>
                </c:pt>
                <c:pt idx="217">
                  <c:v>450</c:v>
                </c:pt>
                <c:pt idx="218">
                  <c:v>451</c:v>
                </c:pt>
                <c:pt idx="219">
                  <c:v>452</c:v>
                </c:pt>
                <c:pt idx="220">
                  <c:v>453</c:v>
                </c:pt>
                <c:pt idx="221">
                  <c:v>454</c:v>
                </c:pt>
                <c:pt idx="222">
                  <c:v>455</c:v>
                </c:pt>
                <c:pt idx="223">
                  <c:v>456</c:v>
                </c:pt>
                <c:pt idx="224">
                  <c:v>457</c:v>
                </c:pt>
                <c:pt idx="225">
                  <c:v>458</c:v>
                </c:pt>
                <c:pt idx="226">
                  <c:v>459</c:v>
                </c:pt>
                <c:pt idx="227">
                  <c:v>460</c:v>
                </c:pt>
                <c:pt idx="228">
                  <c:v>461</c:v>
                </c:pt>
                <c:pt idx="229">
                  <c:v>462</c:v>
                </c:pt>
                <c:pt idx="230">
                  <c:v>463</c:v>
                </c:pt>
                <c:pt idx="231">
                  <c:v>464</c:v>
                </c:pt>
                <c:pt idx="232">
                  <c:v>465</c:v>
                </c:pt>
                <c:pt idx="233">
                  <c:v>466</c:v>
                </c:pt>
                <c:pt idx="234">
                  <c:v>467</c:v>
                </c:pt>
                <c:pt idx="235">
                  <c:v>468</c:v>
                </c:pt>
                <c:pt idx="236">
                  <c:v>469</c:v>
                </c:pt>
                <c:pt idx="237">
                  <c:v>470</c:v>
                </c:pt>
                <c:pt idx="238">
                  <c:v>471</c:v>
                </c:pt>
                <c:pt idx="239">
                  <c:v>472</c:v>
                </c:pt>
                <c:pt idx="240">
                  <c:v>473</c:v>
                </c:pt>
                <c:pt idx="241">
                  <c:v>474</c:v>
                </c:pt>
                <c:pt idx="242">
                  <c:v>475</c:v>
                </c:pt>
                <c:pt idx="243">
                  <c:v>476</c:v>
                </c:pt>
                <c:pt idx="244">
                  <c:v>477</c:v>
                </c:pt>
                <c:pt idx="245">
                  <c:v>478</c:v>
                </c:pt>
              </c:numCache>
            </c:numRef>
          </c:cat>
          <c:val>
            <c:numRef>
              <c:f>GRPN!$C$2:$C$247</c:f>
              <c:numCache>
                <c:formatCode>"$"#,##0.00</c:formatCode>
                <c:ptCount val="246"/>
                <c:pt idx="0">
                  <c:v>1E-4</c:v>
                </c:pt>
                <c:pt idx="1">
                  <c:v>0.06</c:v>
                </c:pt>
                <c:pt idx="2">
                  <c:v>0.56999999999999995</c:v>
                </c:pt>
                <c:pt idx="3">
                  <c:v>2.68</c:v>
                </c:pt>
                <c:pt idx="4">
                  <c:v>2.5299999999999998</c:v>
                </c:pt>
                <c:pt idx="5">
                  <c:v>7.83</c:v>
                </c:pt>
                <c:pt idx="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26656"/>
        <c:axId val="217528192"/>
      </c:lineChart>
      <c:dateAx>
        <c:axId val="21752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7528192"/>
        <c:crosses val="autoZero"/>
        <c:auto val="0"/>
        <c:lblOffset val="100"/>
        <c:baseTimeUnit val="days"/>
      </c:dateAx>
      <c:valAx>
        <c:axId val="217528192"/>
        <c:scaling>
          <c:orientation val="minMax"/>
          <c:max val="2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52665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ZNGA!$B$1</c:f>
              <c:strCache>
                <c:ptCount val="1"/>
                <c:pt idx="0">
                  <c:v>ZNGA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ZNGA!$A$2:$A$219</c:f>
              <c:numCache>
                <c:formatCode>0</c:formatCode>
                <c:ptCount val="218"/>
                <c:pt idx="0">
                  <c:v>1</c:v>
                </c:pt>
                <c:pt idx="1">
                  <c:v>30</c:v>
                </c:pt>
                <c:pt idx="2">
                  <c:v>70</c:v>
                </c:pt>
                <c:pt idx="3">
                  <c:v>100</c:v>
                </c:pt>
                <c:pt idx="4">
                  <c:v>130</c:v>
                </c:pt>
                <c:pt idx="5">
                  <c:v>160</c:v>
                </c:pt>
                <c:pt idx="6">
                  <c:v>190</c:v>
                </c:pt>
                <c:pt idx="7">
                  <c:v>210</c:v>
                </c:pt>
                <c:pt idx="8">
                  <c:v>211</c:v>
                </c:pt>
                <c:pt idx="9">
                  <c:v>212</c:v>
                </c:pt>
                <c:pt idx="10">
                  <c:v>213</c:v>
                </c:pt>
                <c:pt idx="11">
                  <c:v>214</c:v>
                </c:pt>
                <c:pt idx="12">
                  <c:v>215</c:v>
                </c:pt>
                <c:pt idx="13">
                  <c:v>216</c:v>
                </c:pt>
                <c:pt idx="14">
                  <c:v>217</c:v>
                </c:pt>
                <c:pt idx="15">
                  <c:v>218</c:v>
                </c:pt>
                <c:pt idx="16">
                  <c:v>219</c:v>
                </c:pt>
                <c:pt idx="17">
                  <c:v>220</c:v>
                </c:pt>
                <c:pt idx="18">
                  <c:v>221</c:v>
                </c:pt>
                <c:pt idx="19">
                  <c:v>222</c:v>
                </c:pt>
                <c:pt idx="20">
                  <c:v>223</c:v>
                </c:pt>
                <c:pt idx="21">
                  <c:v>224</c:v>
                </c:pt>
                <c:pt idx="22">
                  <c:v>225</c:v>
                </c:pt>
                <c:pt idx="23">
                  <c:v>226</c:v>
                </c:pt>
                <c:pt idx="24">
                  <c:v>227</c:v>
                </c:pt>
                <c:pt idx="25">
                  <c:v>228</c:v>
                </c:pt>
                <c:pt idx="26">
                  <c:v>229</c:v>
                </c:pt>
                <c:pt idx="27">
                  <c:v>230</c:v>
                </c:pt>
                <c:pt idx="28">
                  <c:v>231</c:v>
                </c:pt>
                <c:pt idx="29">
                  <c:v>232</c:v>
                </c:pt>
                <c:pt idx="30">
                  <c:v>233</c:v>
                </c:pt>
                <c:pt idx="31">
                  <c:v>234</c:v>
                </c:pt>
                <c:pt idx="32">
                  <c:v>235</c:v>
                </c:pt>
                <c:pt idx="33">
                  <c:v>236</c:v>
                </c:pt>
                <c:pt idx="34">
                  <c:v>237</c:v>
                </c:pt>
                <c:pt idx="35">
                  <c:v>238</c:v>
                </c:pt>
                <c:pt idx="36">
                  <c:v>239</c:v>
                </c:pt>
                <c:pt idx="37">
                  <c:v>240</c:v>
                </c:pt>
                <c:pt idx="38">
                  <c:v>241</c:v>
                </c:pt>
                <c:pt idx="39">
                  <c:v>242</c:v>
                </c:pt>
                <c:pt idx="40">
                  <c:v>243</c:v>
                </c:pt>
                <c:pt idx="41">
                  <c:v>244</c:v>
                </c:pt>
                <c:pt idx="42">
                  <c:v>245</c:v>
                </c:pt>
                <c:pt idx="43">
                  <c:v>246</c:v>
                </c:pt>
                <c:pt idx="44">
                  <c:v>247</c:v>
                </c:pt>
                <c:pt idx="45">
                  <c:v>248</c:v>
                </c:pt>
                <c:pt idx="46">
                  <c:v>249</c:v>
                </c:pt>
                <c:pt idx="47">
                  <c:v>250</c:v>
                </c:pt>
                <c:pt idx="48">
                  <c:v>251</c:v>
                </c:pt>
                <c:pt idx="49">
                  <c:v>252</c:v>
                </c:pt>
                <c:pt idx="50">
                  <c:v>253</c:v>
                </c:pt>
                <c:pt idx="51">
                  <c:v>254</c:v>
                </c:pt>
                <c:pt idx="52">
                  <c:v>255</c:v>
                </c:pt>
                <c:pt idx="53">
                  <c:v>256</c:v>
                </c:pt>
                <c:pt idx="54">
                  <c:v>257</c:v>
                </c:pt>
                <c:pt idx="55">
                  <c:v>258</c:v>
                </c:pt>
                <c:pt idx="56">
                  <c:v>259</c:v>
                </c:pt>
                <c:pt idx="57">
                  <c:v>260</c:v>
                </c:pt>
                <c:pt idx="58">
                  <c:v>261</c:v>
                </c:pt>
                <c:pt idx="59">
                  <c:v>262</c:v>
                </c:pt>
                <c:pt idx="60">
                  <c:v>263</c:v>
                </c:pt>
                <c:pt idx="61">
                  <c:v>264</c:v>
                </c:pt>
                <c:pt idx="62">
                  <c:v>265</c:v>
                </c:pt>
                <c:pt idx="63">
                  <c:v>266</c:v>
                </c:pt>
                <c:pt idx="64">
                  <c:v>267</c:v>
                </c:pt>
                <c:pt idx="65">
                  <c:v>268</c:v>
                </c:pt>
                <c:pt idx="66">
                  <c:v>269</c:v>
                </c:pt>
                <c:pt idx="67">
                  <c:v>270</c:v>
                </c:pt>
                <c:pt idx="68">
                  <c:v>271</c:v>
                </c:pt>
                <c:pt idx="69">
                  <c:v>272</c:v>
                </c:pt>
                <c:pt idx="70">
                  <c:v>273</c:v>
                </c:pt>
                <c:pt idx="71">
                  <c:v>274</c:v>
                </c:pt>
                <c:pt idx="72">
                  <c:v>275</c:v>
                </c:pt>
                <c:pt idx="73">
                  <c:v>276</c:v>
                </c:pt>
                <c:pt idx="74">
                  <c:v>277</c:v>
                </c:pt>
                <c:pt idx="75">
                  <c:v>278</c:v>
                </c:pt>
                <c:pt idx="76">
                  <c:v>279</c:v>
                </c:pt>
                <c:pt idx="77">
                  <c:v>280</c:v>
                </c:pt>
                <c:pt idx="78">
                  <c:v>281</c:v>
                </c:pt>
                <c:pt idx="79">
                  <c:v>282</c:v>
                </c:pt>
                <c:pt idx="80">
                  <c:v>283</c:v>
                </c:pt>
                <c:pt idx="81">
                  <c:v>284</c:v>
                </c:pt>
                <c:pt idx="82">
                  <c:v>285</c:v>
                </c:pt>
                <c:pt idx="83">
                  <c:v>286</c:v>
                </c:pt>
                <c:pt idx="84">
                  <c:v>287</c:v>
                </c:pt>
                <c:pt idx="85">
                  <c:v>288</c:v>
                </c:pt>
                <c:pt idx="86">
                  <c:v>289</c:v>
                </c:pt>
                <c:pt idx="87">
                  <c:v>290</c:v>
                </c:pt>
                <c:pt idx="88">
                  <c:v>291</c:v>
                </c:pt>
                <c:pt idx="89">
                  <c:v>292</c:v>
                </c:pt>
                <c:pt idx="90">
                  <c:v>293</c:v>
                </c:pt>
                <c:pt idx="91">
                  <c:v>294</c:v>
                </c:pt>
                <c:pt idx="92">
                  <c:v>295</c:v>
                </c:pt>
                <c:pt idx="93">
                  <c:v>296</c:v>
                </c:pt>
                <c:pt idx="94">
                  <c:v>297</c:v>
                </c:pt>
                <c:pt idx="95">
                  <c:v>298</c:v>
                </c:pt>
                <c:pt idx="96">
                  <c:v>299</c:v>
                </c:pt>
                <c:pt idx="97">
                  <c:v>300</c:v>
                </c:pt>
                <c:pt idx="98">
                  <c:v>301</c:v>
                </c:pt>
                <c:pt idx="99">
                  <c:v>302</c:v>
                </c:pt>
                <c:pt idx="100">
                  <c:v>303</c:v>
                </c:pt>
                <c:pt idx="101">
                  <c:v>304</c:v>
                </c:pt>
                <c:pt idx="102">
                  <c:v>305</c:v>
                </c:pt>
                <c:pt idx="103">
                  <c:v>306</c:v>
                </c:pt>
                <c:pt idx="104">
                  <c:v>307</c:v>
                </c:pt>
                <c:pt idx="105">
                  <c:v>308</c:v>
                </c:pt>
                <c:pt idx="106">
                  <c:v>309</c:v>
                </c:pt>
                <c:pt idx="107">
                  <c:v>310</c:v>
                </c:pt>
                <c:pt idx="108">
                  <c:v>311</c:v>
                </c:pt>
                <c:pt idx="109">
                  <c:v>312</c:v>
                </c:pt>
                <c:pt idx="110">
                  <c:v>313</c:v>
                </c:pt>
                <c:pt idx="111">
                  <c:v>314</c:v>
                </c:pt>
                <c:pt idx="112">
                  <c:v>315</c:v>
                </c:pt>
                <c:pt idx="113">
                  <c:v>316</c:v>
                </c:pt>
                <c:pt idx="114">
                  <c:v>317</c:v>
                </c:pt>
                <c:pt idx="115">
                  <c:v>318</c:v>
                </c:pt>
                <c:pt idx="116">
                  <c:v>319</c:v>
                </c:pt>
                <c:pt idx="117">
                  <c:v>320</c:v>
                </c:pt>
                <c:pt idx="118">
                  <c:v>321</c:v>
                </c:pt>
                <c:pt idx="119">
                  <c:v>322</c:v>
                </c:pt>
                <c:pt idx="120">
                  <c:v>323</c:v>
                </c:pt>
                <c:pt idx="121">
                  <c:v>324</c:v>
                </c:pt>
                <c:pt idx="122">
                  <c:v>325</c:v>
                </c:pt>
                <c:pt idx="123">
                  <c:v>326</c:v>
                </c:pt>
                <c:pt idx="124">
                  <c:v>327</c:v>
                </c:pt>
                <c:pt idx="125">
                  <c:v>328</c:v>
                </c:pt>
                <c:pt idx="126">
                  <c:v>329</c:v>
                </c:pt>
                <c:pt idx="127">
                  <c:v>330</c:v>
                </c:pt>
                <c:pt idx="128">
                  <c:v>331</c:v>
                </c:pt>
                <c:pt idx="129">
                  <c:v>332</c:v>
                </c:pt>
                <c:pt idx="130">
                  <c:v>333</c:v>
                </c:pt>
                <c:pt idx="131">
                  <c:v>334</c:v>
                </c:pt>
                <c:pt idx="132">
                  <c:v>335</c:v>
                </c:pt>
                <c:pt idx="133">
                  <c:v>336</c:v>
                </c:pt>
                <c:pt idx="134">
                  <c:v>337</c:v>
                </c:pt>
                <c:pt idx="135">
                  <c:v>338</c:v>
                </c:pt>
                <c:pt idx="136">
                  <c:v>339</c:v>
                </c:pt>
                <c:pt idx="137">
                  <c:v>340</c:v>
                </c:pt>
                <c:pt idx="138">
                  <c:v>341</c:v>
                </c:pt>
                <c:pt idx="139">
                  <c:v>342</c:v>
                </c:pt>
                <c:pt idx="140">
                  <c:v>343</c:v>
                </c:pt>
                <c:pt idx="141">
                  <c:v>344</c:v>
                </c:pt>
                <c:pt idx="142">
                  <c:v>345</c:v>
                </c:pt>
                <c:pt idx="143">
                  <c:v>346</c:v>
                </c:pt>
                <c:pt idx="144">
                  <c:v>347</c:v>
                </c:pt>
                <c:pt idx="145">
                  <c:v>348</c:v>
                </c:pt>
                <c:pt idx="146">
                  <c:v>349</c:v>
                </c:pt>
                <c:pt idx="147">
                  <c:v>350</c:v>
                </c:pt>
                <c:pt idx="148">
                  <c:v>351</c:v>
                </c:pt>
                <c:pt idx="149">
                  <c:v>352</c:v>
                </c:pt>
                <c:pt idx="150">
                  <c:v>353</c:v>
                </c:pt>
                <c:pt idx="151">
                  <c:v>354</c:v>
                </c:pt>
                <c:pt idx="152">
                  <c:v>355</c:v>
                </c:pt>
                <c:pt idx="153">
                  <c:v>356</c:v>
                </c:pt>
                <c:pt idx="154">
                  <c:v>357</c:v>
                </c:pt>
                <c:pt idx="155">
                  <c:v>358</c:v>
                </c:pt>
                <c:pt idx="156">
                  <c:v>359</c:v>
                </c:pt>
                <c:pt idx="157">
                  <c:v>360</c:v>
                </c:pt>
                <c:pt idx="158">
                  <c:v>361</c:v>
                </c:pt>
                <c:pt idx="159">
                  <c:v>362</c:v>
                </c:pt>
                <c:pt idx="160">
                  <c:v>363</c:v>
                </c:pt>
                <c:pt idx="161">
                  <c:v>364</c:v>
                </c:pt>
                <c:pt idx="162">
                  <c:v>365</c:v>
                </c:pt>
                <c:pt idx="163">
                  <c:v>366</c:v>
                </c:pt>
                <c:pt idx="164">
                  <c:v>367</c:v>
                </c:pt>
                <c:pt idx="165">
                  <c:v>368</c:v>
                </c:pt>
                <c:pt idx="166">
                  <c:v>369</c:v>
                </c:pt>
                <c:pt idx="167">
                  <c:v>370</c:v>
                </c:pt>
                <c:pt idx="168">
                  <c:v>371</c:v>
                </c:pt>
                <c:pt idx="169">
                  <c:v>372</c:v>
                </c:pt>
                <c:pt idx="170">
                  <c:v>373</c:v>
                </c:pt>
                <c:pt idx="171">
                  <c:v>374</c:v>
                </c:pt>
                <c:pt idx="172">
                  <c:v>375</c:v>
                </c:pt>
                <c:pt idx="173">
                  <c:v>376</c:v>
                </c:pt>
                <c:pt idx="174">
                  <c:v>377</c:v>
                </c:pt>
                <c:pt idx="175">
                  <c:v>378</c:v>
                </c:pt>
                <c:pt idx="176">
                  <c:v>379</c:v>
                </c:pt>
                <c:pt idx="177">
                  <c:v>380</c:v>
                </c:pt>
                <c:pt idx="178">
                  <c:v>381</c:v>
                </c:pt>
                <c:pt idx="179">
                  <c:v>382</c:v>
                </c:pt>
                <c:pt idx="180">
                  <c:v>383</c:v>
                </c:pt>
                <c:pt idx="181">
                  <c:v>384</c:v>
                </c:pt>
                <c:pt idx="182">
                  <c:v>385</c:v>
                </c:pt>
                <c:pt idx="183">
                  <c:v>386</c:v>
                </c:pt>
                <c:pt idx="184">
                  <c:v>387</c:v>
                </c:pt>
                <c:pt idx="185">
                  <c:v>388</c:v>
                </c:pt>
                <c:pt idx="186">
                  <c:v>389</c:v>
                </c:pt>
                <c:pt idx="187">
                  <c:v>390</c:v>
                </c:pt>
                <c:pt idx="188">
                  <c:v>391</c:v>
                </c:pt>
                <c:pt idx="189">
                  <c:v>392</c:v>
                </c:pt>
                <c:pt idx="190">
                  <c:v>393</c:v>
                </c:pt>
                <c:pt idx="191">
                  <c:v>394</c:v>
                </c:pt>
                <c:pt idx="192">
                  <c:v>395</c:v>
                </c:pt>
                <c:pt idx="193">
                  <c:v>396</c:v>
                </c:pt>
                <c:pt idx="194">
                  <c:v>397</c:v>
                </c:pt>
                <c:pt idx="195">
                  <c:v>398</c:v>
                </c:pt>
                <c:pt idx="196">
                  <c:v>399</c:v>
                </c:pt>
                <c:pt idx="197">
                  <c:v>400</c:v>
                </c:pt>
                <c:pt idx="198">
                  <c:v>401</c:v>
                </c:pt>
                <c:pt idx="199">
                  <c:v>402</c:v>
                </c:pt>
                <c:pt idx="200">
                  <c:v>403</c:v>
                </c:pt>
                <c:pt idx="201">
                  <c:v>404</c:v>
                </c:pt>
                <c:pt idx="202">
                  <c:v>405</c:v>
                </c:pt>
                <c:pt idx="203">
                  <c:v>406</c:v>
                </c:pt>
                <c:pt idx="204">
                  <c:v>407</c:v>
                </c:pt>
                <c:pt idx="205">
                  <c:v>408</c:v>
                </c:pt>
                <c:pt idx="206">
                  <c:v>409</c:v>
                </c:pt>
                <c:pt idx="207">
                  <c:v>410</c:v>
                </c:pt>
                <c:pt idx="208">
                  <c:v>411</c:v>
                </c:pt>
                <c:pt idx="209">
                  <c:v>412</c:v>
                </c:pt>
                <c:pt idx="210">
                  <c:v>413</c:v>
                </c:pt>
                <c:pt idx="211">
                  <c:v>414</c:v>
                </c:pt>
                <c:pt idx="212">
                  <c:v>415</c:v>
                </c:pt>
                <c:pt idx="213">
                  <c:v>416</c:v>
                </c:pt>
                <c:pt idx="214">
                  <c:v>417</c:v>
                </c:pt>
                <c:pt idx="215">
                  <c:v>418</c:v>
                </c:pt>
                <c:pt idx="216">
                  <c:v>419</c:v>
                </c:pt>
                <c:pt idx="217">
                  <c:v>420</c:v>
                </c:pt>
              </c:numCache>
            </c:numRef>
          </c:cat>
          <c:val>
            <c:numRef>
              <c:f>ZNGA!$B$2:$B$219</c:f>
              <c:numCache>
                <c:formatCode>General</c:formatCode>
                <c:ptCount val="218"/>
                <c:pt idx="7" formatCode="&quot;$&quot;#,##0.00">
                  <c:v>10</c:v>
                </c:pt>
                <c:pt idx="8" formatCode="&quot;$&quot;#,##0.00">
                  <c:v>9.5</c:v>
                </c:pt>
                <c:pt idx="9" formatCode="&quot;$&quot;#,##0.00">
                  <c:v>9.0500000000000007</c:v>
                </c:pt>
                <c:pt idx="10" formatCode="&quot;$&quot;#,##0.00">
                  <c:v>9.16</c:v>
                </c:pt>
                <c:pt idx="11" formatCode="&quot;$&quot;#,##0.00">
                  <c:v>9.4700000000000006</c:v>
                </c:pt>
                <c:pt idx="12" formatCode="&quot;$&quot;#,##0.00">
                  <c:v>9.4700000000000006</c:v>
                </c:pt>
                <c:pt idx="13" formatCode="&quot;$&quot;#,##0.00">
                  <c:v>9.39</c:v>
                </c:pt>
                <c:pt idx="14" formatCode="&quot;$&quot;#,##0.00">
                  <c:v>9.75</c:v>
                </c:pt>
                <c:pt idx="15" formatCode="&quot;$&quot;#,##0.00">
                  <c:v>9.49</c:v>
                </c:pt>
                <c:pt idx="16" formatCode="&quot;$&quot;#,##0.00">
                  <c:v>9.3699999999999992</c:v>
                </c:pt>
                <c:pt idx="17" formatCode="&quot;$&quot;#,##0.00">
                  <c:v>9.41</c:v>
                </c:pt>
                <c:pt idx="18" formatCode="&quot;$&quot;#,##0.00">
                  <c:v>9.4499999999999993</c:v>
                </c:pt>
                <c:pt idx="19" formatCode="&quot;$&quot;#,##0.00">
                  <c:v>9.19</c:v>
                </c:pt>
                <c:pt idx="20" formatCode="&quot;$&quot;#,##0.00">
                  <c:v>8.91</c:v>
                </c:pt>
                <c:pt idx="21" formatCode="&quot;$&quot;#,##0.00">
                  <c:v>8.7100000000000009</c:v>
                </c:pt>
                <c:pt idx="22" formatCode="&quot;$&quot;#,##0.00">
                  <c:v>8</c:v>
                </c:pt>
                <c:pt idx="23" formatCode="&quot;$&quot;#,##0.00">
                  <c:v>8.51</c:v>
                </c:pt>
                <c:pt idx="24" formatCode="&quot;$&quot;#,##0.00">
                  <c:v>8.33</c:v>
                </c:pt>
                <c:pt idx="25" formatCode="&quot;$&quot;#,##0.00">
                  <c:v>8.4499999999999993</c:v>
                </c:pt>
                <c:pt idx="26" formatCode="&quot;$&quot;#,##0.00">
                  <c:v>8.8699999999999992</c:v>
                </c:pt>
                <c:pt idx="27" formatCode="&quot;$&quot;#,##0.00">
                  <c:v>9.2200000000000006</c:v>
                </c:pt>
                <c:pt idx="28" formatCode="&quot;$&quot;#,##0.00">
                  <c:v>8.65</c:v>
                </c:pt>
                <c:pt idx="29" formatCode="&quot;$&quot;#,##0.00">
                  <c:v>8.5299999999999994</c:v>
                </c:pt>
                <c:pt idx="30" formatCode="&quot;$&quot;#,##0.00">
                  <c:v>9.09</c:v>
                </c:pt>
                <c:pt idx="31" formatCode="&quot;$&quot;#,##0.00">
                  <c:v>9.1199999999999992</c:v>
                </c:pt>
                <c:pt idx="32" formatCode="&quot;$&quot;#,##0.00">
                  <c:v>9.7100000000000009</c:v>
                </c:pt>
                <c:pt idx="33" formatCode="&quot;$&quot;#,##0.00">
                  <c:v>9.5299999999999994</c:v>
                </c:pt>
                <c:pt idx="34" formatCode="&quot;$&quot;#,##0.00">
                  <c:v>9.52</c:v>
                </c:pt>
                <c:pt idx="35" formatCode="&quot;$&quot;#,##0.00">
                  <c:v>10.050000000000001</c:v>
                </c:pt>
                <c:pt idx="36" formatCode="&quot;$&quot;#,##0.00">
                  <c:v>10.39</c:v>
                </c:pt>
                <c:pt idx="37" formatCode="&quot;$&quot;#,##0.00">
                  <c:v>10.49</c:v>
                </c:pt>
                <c:pt idx="38" formatCode="&quot;$&quot;#,##0.00">
                  <c:v>10.6</c:v>
                </c:pt>
                <c:pt idx="39" formatCode="&quot;$&quot;#,##0.00">
                  <c:v>12.38</c:v>
                </c:pt>
                <c:pt idx="40" formatCode="&quot;$&quot;#,##0.00">
                  <c:v>13.39</c:v>
                </c:pt>
                <c:pt idx="41" formatCode="&quot;$&quot;#,##0.00">
                  <c:v>12.77</c:v>
                </c:pt>
                <c:pt idx="42" formatCode="&quot;$&quot;#,##0.00">
                  <c:v>13.31</c:v>
                </c:pt>
                <c:pt idx="43" formatCode="&quot;$&quot;#,##0.00">
                  <c:v>13.69</c:v>
                </c:pt>
                <c:pt idx="44" formatCode="&quot;$&quot;#,##0.00">
                  <c:v>13.25</c:v>
                </c:pt>
                <c:pt idx="45" formatCode="&quot;$&quot;#,##0.00">
                  <c:v>13.33</c:v>
                </c:pt>
                <c:pt idx="46" formatCode="&quot;$&quot;#,##0.00">
                  <c:v>13.42</c:v>
                </c:pt>
                <c:pt idx="47" formatCode="&quot;$&quot;#,##0.00">
                  <c:v>14.35</c:v>
                </c:pt>
                <c:pt idx="48" formatCode="&quot;$&quot;#,##0.00">
                  <c:v>11.8</c:v>
                </c:pt>
                <c:pt idx="49" formatCode="&quot;$&quot;#,##0.00">
                  <c:v>12.06</c:v>
                </c:pt>
                <c:pt idx="50" formatCode="&quot;$&quot;#,##0.00">
                  <c:v>12.93</c:v>
                </c:pt>
                <c:pt idx="51" formatCode="&quot;$&quot;#,##0.00">
                  <c:v>13.03</c:v>
                </c:pt>
                <c:pt idx="52" formatCode="&quot;$&quot;#,##0.00">
                  <c:v>12.66</c:v>
                </c:pt>
                <c:pt idx="53" formatCode="&quot;$&quot;#,##0.00">
                  <c:v>12.81</c:v>
                </c:pt>
                <c:pt idx="54" formatCode="&quot;$&quot;#,##0.00">
                  <c:v>12.93</c:v>
                </c:pt>
                <c:pt idx="55" formatCode="&quot;$&quot;#,##0.00">
                  <c:v>13.24</c:v>
                </c:pt>
                <c:pt idx="56" formatCode="&quot;$&quot;#,##0.00">
                  <c:v>13.3</c:v>
                </c:pt>
                <c:pt idx="57" formatCode="&quot;$&quot;#,##0.00">
                  <c:v>13.17</c:v>
                </c:pt>
                <c:pt idx="58" formatCode="&quot;$&quot;#,##0.00">
                  <c:v>14.48</c:v>
                </c:pt>
                <c:pt idx="59" formatCode="&quot;$&quot;#,##0.00">
                  <c:v>14.69</c:v>
                </c:pt>
                <c:pt idx="60" formatCode="&quot;$&quot;#,##0.00">
                  <c:v>13.97</c:v>
                </c:pt>
                <c:pt idx="61" formatCode="&quot;$&quot;#,##0.00">
                  <c:v>14.06</c:v>
                </c:pt>
                <c:pt idx="62" formatCode="&quot;$&quot;#,##0.00">
                  <c:v>13.77</c:v>
                </c:pt>
                <c:pt idx="63" formatCode="&quot;$&quot;#,##0.00">
                  <c:v>13.67</c:v>
                </c:pt>
                <c:pt idx="64" formatCode="&quot;$&quot;#,##0.00">
                  <c:v>13.89</c:v>
                </c:pt>
                <c:pt idx="65" formatCode="&quot;$&quot;#,##0.00">
                  <c:v>13.76</c:v>
                </c:pt>
                <c:pt idx="66" formatCode="&quot;$&quot;#,##0.00">
                  <c:v>13.38</c:v>
                </c:pt>
                <c:pt idx="67" formatCode="&quot;$&quot;#,##0.00">
                  <c:v>13.35</c:v>
                </c:pt>
                <c:pt idx="68" formatCode="&quot;$&quot;#,##0.00">
                  <c:v>13.06</c:v>
                </c:pt>
                <c:pt idx="69" formatCode="&quot;$&quot;#,##0.00">
                  <c:v>13.03</c:v>
                </c:pt>
                <c:pt idx="70" formatCode="&quot;$&quot;#,##0.00">
                  <c:v>13.24</c:v>
                </c:pt>
                <c:pt idx="71" formatCode="&quot;$&quot;#,##0.00">
                  <c:v>13.39</c:v>
                </c:pt>
                <c:pt idx="72" formatCode="&quot;$&quot;#,##0.00">
                  <c:v>13.72</c:v>
                </c:pt>
                <c:pt idx="73" formatCode="&quot;$&quot;#,##0.00">
                  <c:v>13.76</c:v>
                </c:pt>
                <c:pt idx="74" formatCode="&quot;$&quot;#,##0.00">
                  <c:v>13.4</c:v>
                </c:pt>
                <c:pt idx="75" formatCode="&quot;$&quot;#,##0.00">
                  <c:v>13.08</c:v>
                </c:pt>
                <c:pt idx="76" formatCode="&quot;$&quot;#,##0.00">
                  <c:v>13.02</c:v>
                </c:pt>
                <c:pt idx="77" formatCode="&quot;$&quot;#,##0.00">
                  <c:v>12.24</c:v>
                </c:pt>
                <c:pt idx="78" formatCode="&quot;$&quot;#,##0.00">
                  <c:v>12.84</c:v>
                </c:pt>
                <c:pt idx="79" formatCode="&quot;$&quot;#,##0.00">
                  <c:v>13.15</c:v>
                </c:pt>
                <c:pt idx="80" formatCode="&quot;$&quot;#,##0.00">
                  <c:v>12.88</c:v>
                </c:pt>
                <c:pt idx="81" formatCode="&quot;$&quot;#,##0.00">
                  <c:v>12.29</c:v>
                </c:pt>
                <c:pt idx="82" formatCode="&quot;$&quot;#,##0.00">
                  <c:v>12.22</c:v>
                </c:pt>
                <c:pt idx="83" formatCode="&quot;$&quot;#,##0.00">
                  <c:v>11.91</c:v>
                </c:pt>
                <c:pt idx="84" formatCode="&quot;$&quot;#,##0.00">
                  <c:v>12</c:v>
                </c:pt>
                <c:pt idx="85" formatCode="&quot;$&quot;#,##0.00">
                  <c:v>11.51</c:v>
                </c:pt>
                <c:pt idx="86" formatCode="&quot;$&quot;#,##0.00">
                  <c:v>11.52</c:v>
                </c:pt>
                <c:pt idx="87" formatCode="&quot;$&quot;#,##0.00">
                  <c:v>12.13</c:v>
                </c:pt>
                <c:pt idx="88" formatCode="&quot;$&quot;#,##0.00">
                  <c:v>11.85</c:v>
                </c:pt>
                <c:pt idx="89" formatCode="&quot;$&quot;#,##0.00">
                  <c:v>10.94</c:v>
                </c:pt>
                <c:pt idx="90" formatCode="&quot;$&quot;#,##0.00">
                  <c:v>10.31</c:v>
                </c:pt>
                <c:pt idx="91" formatCode="&quot;$&quot;#,##0.00">
                  <c:v>10.039999999999999</c:v>
                </c:pt>
                <c:pt idx="92" formatCode="&quot;$&quot;#,##0.00">
                  <c:v>9.58</c:v>
                </c:pt>
                <c:pt idx="93" formatCode="&quot;$&quot;#,##0.00">
                  <c:v>9.2200000000000006</c:v>
                </c:pt>
                <c:pt idx="94" formatCode="&quot;$&quot;#,##0.00">
                  <c:v>9</c:v>
                </c:pt>
                <c:pt idx="95" formatCode="&quot;$&quot;#,##0.00">
                  <c:v>8.6</c:v>
                </c:pt>
                <c:pt idx="96" formatCode="&quot;$&quot;#,##0.00">
                  <c:v>9.11</c:v>
                </c:pt>
                <c:pt idx="97" formatCode="&quot;$&quot;#,##0.00">
                  <c:v>9.42</c:v>
                </c:pt>
                <c:pt idx="98" formatCode="&quot;$&quot;#,##0.00">
                  <c:v>8.52</c:v>
                </c:pt>
                <c:pt idx="99" formatCode="&quot;$&quot;#,##0.00">
                  <c:v>8.34</c:v>
                </c:pt>
                <c:pt idx="100" formatCode="&quot;$&quot;#,##0.00">
                  <c:v>8.4600000000000009</c:v>
                </c:pt>
                <c:pt idx="101" formatCode="&quot;$&quot;#,##0.00">
                  <c:v>8.9600000000000009</c:v>
                </c:pt>
                <c:pt idx="102" formatCode="&quot;$&quot;#,##0.00">
                  <c:v>8.65</c:v>
                </c:pt>
                <c:pt idx="103" formatCode="&quot;$&quot;#,##0.00">
                  <c:v>8.33</c:v>
                </c:pt>
                <c:pt idx="104" formatCode="&quot;$&quot;#,##0.00">
                  <c:v>8.34</c:v>
                </c:pt>
                <c:pt idx="105" formatCode="&quot;$&quot;#,##0.00">
                  <c:v>7.93</c:v>
                </c:pt>
                <c:pt idx="106" formatCode="&quot;$&quot;#,##0.00">
                  <c:v>8</c:v>
                </c:pt>
                <c:pt idx="107" formatCode="&quot;$&quot;#,##0.00">
                  <c:v>7.82</c:v>
                </c:pt>
                <c:pt idx="108" formatCode="&quot;$&quot;#,##0.00">
                  <c:v>7.48</c:v>
                </c:pt>
                <c:pt idx="109" formatCode="&quot;$&quot;#,##0.00">
                  <c:v>7.95</c:v>
                </c:pt>
                <c:pt idx="110" formatCode="&quot;$&quot;#,##0.00">
                  <c:v>8.56</c:v>
                </c:pt>
                <c:pt idx="111" formatCode="&quot;$&quot;#,##0.00">
                  <c:v>8.2200000000000006</c:v>
                </c:pt>
                <c:pt idx="112" formatCode="&quot;$&quot;#,##0.00">
                  <c:v>8.27</c:v>
                </c:pt>
                <c:pt idx="113" formatCode="&quot;$&quot;#,##0.00">
                  <c:v>7.16</c:v>
                </c:pt>
                <c:pt idx="114" formatCode="&quot;$&quot;#,##0.00">
                  <c:v>7.09</c:v>
                </c:pt>
                <c:pt idx="115" formatCode="&quot;$&quot;#,##0.00">
                  <c:v>6.8</c:v>
                </c:pt>
                <c:pt idx="116" formatCode="&quot;$&quot;#,##0.00">
                  <c:v>7.07</c:v>
                </c:pt>
                <c:pt idx="117" formatCode="&quot;$&quot;#,##0.00">
                  <c:v>6.8</c:v>
                </c:pt>
                <c:pt idx="118" formatCode="&quot;$&quot;#,##0.00">
                  <c:v>6.61</c:v>
                </c:pt>
                <c:pt idx="119" formatCode="&quot;$&quot;#,##0.00">
                  <c:v>6.09</c:v>
                </c:pt>
                <c:pt idx="120" formatCode="&quot;$&quot;#,##0.00">
                  <c:v>5.87</c:v>
                </c:pt>
                <c:pt idx="121" formatCode="&quot;$&quot;#,##0.00">
                  <c:v>6.26</c:v>
                </c:pt>
                <c:pt idx="122" formatCode="&quot;$&quot;#,##0.00">
                  <c:v>6.01</c:v>
                </c:pt>
                <c:pt idx="123" formatCode="&quot;$&quot;#,##0.00">
                  <c:v>5.71</c:v>
                </c:pt>
                <c:pt idx="124" formatCode="&quot;$&quot;#,##0.00">
                  <c:v>5.73</c:v>
                </c:pt>
                <c:pt idx="125" formatCode="&quot;$&quot;#,##0.00">
                  <c:v>6.16</c:v>
                </c:pt>
                <c:pt idx="126" formatCode="&quot;$&quot;#,##0.00">
                  <c:v>6.03</c:v>
                </c:pt>
                <c:pt idx="127" formatCode="&quot;$&quot;#,##0.00">
                  <c:v>6.05</c:v>
                </c:pt>
                <c:pt idx="128" formatCode="&quot;$&quot;#,##0.00">
                  <c:v>5.55</c:v>
                </c:pt>
                <c:pt idx="129" formatCode="&quot;$&quot;#,##0.00">
                  <c:v>4.9800000000000004</c:v>
                </c:pt>
                <c:pt idx="130" formatCode="&quot;$&quot;#,##0.00">
                  <c:v>5.04</c:v>
                </c:pt>
                <c:pt idx="131" formatCode="&quot;$&quot;#,##0.00">
                  <c:v>5.0199999999999996</c:v>
                </c:pt>
                <c:pt idx="132" formatCode="&quot;$&quot;#,##0.00">
                  <c:v>5.56</c:v>
                </c:pt>
                <c:pt idx="133" formatCode="&quot;$&quot;#,##0.00">
                  <c:v>5.78</c:v>
                </c:pt>
                <c:pt idx="134" formatCode="&quot;$&quot;#,##0.00">
                  <c:v>5.97</c:v>
                </c:pt>
                <c:pt idx="135" formatCode="&quot;$&quot;#,##0.00">
                  <c:v>5.89</c:v>
                </c:pt>
                <c:pt idx="136" formatCode="&quot;$&quot;#,##0.00">
                  <c:v>5.72</c:v>
                </c:pt>
                <c:pt idx="137" formatCode="&quot;$&quot;#,##0.00">
                  <c:v>6</c:v>
                </c:pt>
                <c:pt idx="138" formatCode="&quot;$&quot;#,##0.00">
                  <c:v>6.06</c:v>
                </c:pt>
                <c:pt idx="139" formatCode="&quot;$&quot;#,##0.00">
                  <c:v>5.76</c:v>
                </c:pt>
                <c:pt idx="140" formatCode="&quot;$&quot;#,##0.00">
                  <c:v>5.63</c:v>
                </c:pt>
                <c:pt idx="141" formatCode="&quot;$&quot;#,##0.00">
                  <c:v>5.38</c:v>
                </c:pt>
                <c:pt idx="142" formatCode="&quot;$&quot;#,##0.00">
                  <c:v>5.44</c:v>
                </c:pt>
                <c:pt idx="143" formatCode="&quot;$&quot;#,##0.00">
                  <c:v>5.56</c:v>
                </c:pt>
                <c:pt idx="144" formatCode="&quot;$&quot;#,##0.00">
                  <c:v>5.4</c:v>
                </c:pt>
                <c:pt idx="145" formatCode="&quot;$&quot;#,##0.00">
                  <c:v>5.44</c:v>
                </c:pt>
                <c:pt idx="146" formatCode="&quot;$&quot;#,##0.00">
                  <c:v>5.36</c:v>
                </c:pt>
                <c:pt idx="147" formatCode="&quot;$&quot;#,##0.00">
                  <c:v>5.24</c:v>
                </c:pt>
                <c:pt idx="148" formatCode="&quot;$&quot;#,##0.00">
                  <c:v>5.01</c:v>
                </c:pt>
                <c:pt idx="149" formatCode="&quot;$&quot;#,##0.00">
                  <c:v>4.95</c:v>
                </c:pt>
                <c:pt idx="150" formatCode="&quot;$&quot;#,##0.00">
                  <c:v>5.0199999999999996</c:v>
                </c:pt>
                <c:pt idx="151" formatCode="&quot;$&quot;#,##0.00">
                  <c:v>4.9000000000000004</c:v>
                </c:pt>
                <c:pt idx="152" formatCode="&quot;$&quot;#,##0.00">
                  <c:v>4.83</c:v>
                </c:pt>
                <c:pt idx="153" formatCode="&quot;$&quot;#,##0.00">
                  <c:v>4.58</c:v>
                </c:pt>
                <c:pt idx="154" formatCode="&quot;$&quot;#,##0.00">
                  <c:v>4.6100000000000003</c:v>
                </c:pt>
                <c:pt idx="155" formatCode="&quot;$&quot;#,##0.00">
                  <c:v>4.5599999999999996</c:v>
                </c:pt>
                <c:pt idx="156" formatCode="&quot;$&quot;#,##0.00">
                  <c:v>4.8</c:v>
                </c:pt>
                <c:pt idx="157" formatCode="&quot;$&quot;#,##0.00">
                  <c:v>5.09</c:v>
                </c:pt>
                <c:pt idx="158" formatCode="&quot;$&quot;#,##0.00">
                  <c:v>4.92</c:v>
                </c:pt>
                <c:pt idx="159" formatCode="&quot;$&quot;#,##0.00">
                  <c:v>5.08</c:v>
                </c:pt>
                <c:pt idx="160" formatCode="&quot;$&quot;#,##0.00">
                  <c:v>3.18</c:v>
                </c:pt>
                <c:pt idx="161" formatCode="&quot;$&quot;#,##0.00">
                  <c:v>3.08</c:v>
                </c:pt>
                <c:pt idx="162" formatCode="&quot;$&quot;#,##0.00">
                  <c:v>3.01</c:v>
                </c:pt>
                <c:pt idx="163" formatCode="&quot;$&quot;#,##0.00">
                  <c:v>2.95</c:v>
                </c:pt>
                <c:pt idx="164" formatCode="&quot;$&quot;#,##0.00">
                  <c:v>2.81</c:v>
                </c:pt>
                <c:pt idx="165" formatCode="&quot;$&quot;#,##0.00">
                  <c:v>2.7</c:v>
                </c:pt>
                <c:pt idx="166" formatCode="&quot;$&quot;#,##0.00">
                  <c:v>2.72</c:v>
                </c:pt>
                <c:pt idx="167" formatCode="&quot;$&quot;#,##0.00">
                  <c:v>2.94</c:v>
                </c:pt>
                <c:pt idx="168" formatCode="&quot;$&quot;#,##0.00">
                  <c:v>3.01</c:v>
                </c:pt>
                <c:pt idx="169" formatCode="&quot;$&quot;#,##0.00">
                  <c:v>2.95</c:v>
                </c:pt>
                <c:pt idx="170" formatCode="&quot;$&quot;#,##0.00">
                  <c:v>3.01</c:v>
                </c:pt>
                <c:pt idx="171" formatCode="&quot;$&quot;#,##0.00">
                  <c:v>2.95</c:v>
                </c:pt>
                <c:pt idx="172" formatCode="&quot;$&quot;#,##0.00">
                  <c:v>2.93</c:v>
                </c:pt>
                <c:pt idx="173" formatCode="&quot;$&quot;#,##0.00">
                  <c:v>3.02</c:v>
                </c:pt>
                <c:pt idx="174" formatCode="&quot;$&quot;#,##0.00">
                  <c:v>3.06</c:v>
                </c:pt>
                <c:pt idx="175" formatCode="&quot;$&quot;#,##0.00">
                  <c:v>3</c:v>
                </c:pt>
                <c:pt idx="176" formatCode="&quot;$&quot;#,##0.00">
                  <c:v>3</c:v>
                </c:pt>
                <c:pt idx="177" formatCode="&quot;$&quot;#,##0.00">
                  <c:v>2.99</c:v>
                </c:pt>
                <c:pt idx="178" formatCode="&quot;$&quot;#,##0.00">
                  <c:v>2.97</c:v>
                </c:pt>
                <c:pt idx="179" formatCode="&quot;$&quot;#,##0.00">
                  <c:v>3.26</c:v>
                </c:pt>
                <c:pt idx="180" formatCode="&quot;$&quot;#,##0.00">
                  <c:v>3.25</c:v>
                </c:pt>
                <c:pt idx="181" formatCode="&quot;$&quot;#,##0.00">
                  <c:v>3.27</c:v>
                </c:pt>
                <c:pt idx="182" formatCode="&quot;$&quot;#,##0.00">
                  <c:v>3.06</c:v>
                </c:pt>
                <c:pt idx="183" formatCode="&quot;$&quot;#,##0.00">
                  <c:v>3.08</c:v>
                </c:pt>
                <c:pt idx="184" formatCode="&quot;$&quot;#,##0.00">
                  <c:v>2.96</c:v>
                </c:pt>
                <c:pt idx="185" formatCode="&quot;$&quot;#,##0.00">
                  <c:v>2.89</c:v>
                </c:pt>
                <c:pt idx="186" formatCode="&quot;$&quot;#,##0.00">
                  <c:v>2.8</c:v>
                </c:pt>
                <c:pt idx="187" formatCode="&quot;$&quot;#,##0.00">
                  <c:v>2.83</c:v>
                </c:pt>
                <c:pt idx="188" formatCode="&quot;$&quot;#,##0.00">
                  <c:v>2.92</c:v>
                </c:pt>
                <c:pt idx="189" formatCode="&quot;$&quot;#,##0.00">
                  <c:v>2.94</c:v>
                </c:pt>
                <c:pt idx="190" formatCode="&quot;$&quot;#,##0.00">
                  <c:v>2.88</c:v>
                </c:pt>
                <c:pt idx="191" formatCode="&quot;$&quot;#,##0.00">
                  <c:v>2.82</c:v>
                </c:pt>
                <c:pt idx="192" formatCode="&quot;$&quot;#,##0.00">
                  <c:v>2.79</c:v>
                </c:pt>
                <c:pt idx="193" formatCode="&quot;$&quot;#,##0.00">
                  <c:v>3.07</c:v>
                </c:pt>
                <c:pt idx="194" formatCode="&quot;$&quot;#,##0.00">
                  <c:v>2.98</c:v>
                </c:pt>
                <c:pt idx="195" formatCode="&quot;$&quot;#,##0.00">
                  <c:v>3.18</c:v>
                </c:pt>
                <c:pt idx="196" formatCode="&quot;$&quot;#,##0.00">
                  <c:v>3.08</c:v>
                </c:pt>
                <c:pt idx="197" formatCode="&quot;$&quot;#,##0.00">
                  <c:v>3.07</c:v>
                </c:pt>
                <c:pt idx="198" formatCode="&quot;$&quot;#,##0.00">
                  <c:v>3.2</c:v>
                </c:pt>
                <c:pt idx="199" formatCode="&quot;$&quot;#,##0.00">
                  <c:v>3.18</c:v>
                </c:pt>
                <c:pt idx="200" formatCode="&quot;$&quot;#,##0.00">
                  <c:v>3.23</c:v>
                </c:pt>
                <c:pt idx="201" formatCode="&quot;$&quot;#,##0.00">
                  <c:v>2.94</c:v>
                </c:pt>
                <c:pt idx="202" formatCode="&quot;$&quot;#,##0.00">
                  <c:v>2.82</c:v>
                </c:pt>
                <c:pt idx="203" formatCode="&quot;$&quot;#,##0.00">
                  <c:v>2.84</c:v>
                </c:pt>
                <c:pt idx="204" formatCode="&quot;$&quot;#,##0.00">
                  <c:v>2.84</c:v>
                </c:pt>
                <c:pt idx="205" formatCode="&quot;$&quot;#,##0.00">
                  <c:v>2.84</c:v>
                </c:pt>
                <c:pt idx="206" formatCode="&quot;$&quot;#,##0.00">
                  <c:v>2.75</c:v>
                </c:pt>
                <c:pt idx="207" formatCode="&quot;$&quot;#,##0.00">
                  <c:v>2.78</c:v>
                </c:pt>
                <c:pt idx="208" formatCode="&quot;$&quot;#,##0.00">
                  <c:v>2.8</c:v>
                </c:pt>
                <c:pt idx="209" formatCode="&quot;$&quot;#,##0.00">
                  <c:v>2.82</c:v>
                </c:pt>
                <c:pt idx="210" formatCode="&quot;$&quot;#,##0.00">
                  <c:v>2.48</c:v>
                </c:pt>
                <c:pt idx="211" formatCode="&quot;$&quot;#,##0.00">
                  <c:v>2.4300000000000002</c:v>
                </c:pt>
                <c:pt idx="212" formatCode="&quot;$&quot;#,##0.00">
                  <c:v>2.44</c:v>
                </c:pt>
                <c:pt idx="213" formatCode="&quot;$&quot;#,##0.00">
                  <c:v>2.35</c:v>
                </c:pt>
                <c:pt idx="214" formatCode="&quot;$&quot;#,##0.00">
                  <c:v>2.4300000000000002</c:v>
                </c:pt>
                <c:pt idx="215" formatCode="&quot;$&quot;#,##0.00">
                  <c:v>2.4300000000000002</c:v>
                </c:pt>
                <c:pt idx="216" formatCode="&quot;$&quot;#,##0.00">
                  <c:v>2.42</c:v>
                </c:pt>
                <c:pt idx="217" formatCode="&quot;$&quot;#,##0.00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ZNGA!$C$1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ZNGA!$A$2:$A$219</c:f>
              <c:numCache>
                <c:formatCode>0</c:formatCode>
                <c:ptCount val="218"/>
                <c:pt idx="0">
                  <c:v>1</c:v>
                </c:pt>
                <c:pt idx="1">
                  <c:v>30</c:v>
                </c:pt>
                <c:pt idx="2">
                  <c:v>70</c:v>
                </c:pt>
                <c:pt idx="3">
                  <c:v>100</c:v>
                </c:pt>
                <c:pt idx="4">
                  <c:v>130</c:v>
                </c:pt>
                <c:pt idx="5">
                  <c:v>160</c:v>
                </c:pt>
                <c:pt idx="6">
                  <c:v>190</c:v>
                </c:pt>
                <c:pt idx="7">
                  <c:v>210</c:v>
                </c:pt>
                <c:pt idx="8">
                  <c:v>211</c:v>
                </c:pt>
                <c:pt idx="9">
                  <c:v>212</c:v>
                </c:pt>
                <c:pt idx="10">
                  <c:v>213</c:v>
                </c:pt>
                <c:pt idx="11">
                  <c:v>214</c:v>
                </c:pt>
                <c:pt idx="12">
                  <c:v>215</c:v>
                </c:pt>
                <c:pt idx="13">
                  <c:v>216</c:v>
                </c:pt>
                <c:pt idx="14">
                  <c:v>217</c:v>
                </c:pt>
                <c:pt idx="15">
                  <c:v>218</c:v>
                </c:pt>
                <c:pt idx="16">
                  <c:v>219</c:v>
                </c:pt>
                <c:pt idx="17">
                  <c:v>220</c:v>
                </c:pt>
                <c:pt idx="18">
                  <c:v>221</c:v>
                </c:pt>
                <c:pt idx="19">
                  <c:v>222</c:v>
                </c:pt>
                <c:pt idx="20">
                  <c:v>223</c:v>
                </c:pt>
                <c:pt idx="21">
                  <c:v>224</c:v>
                </c:pt>
                <c:pt idx="22">
                  <c:v>225</c:v>
                </c:pt>
                <c:pt idx="23">
                  <c:v>226</c:v>
                </c:pt>
                <c:pt idx="24">
                  <c:v>227</c:v>
                </c:pt>
                <c:pt idx="25">
                  <c:v>228</c:v>
                </c:pt>
                <c:pt idx="26">
                  <c:v>229</c:v>
                </c:pt>
                <c:pt idx="27">
                  <c:v>230</c:v>
                </c:pt>
                <c:pt idx="28">
                  <c:v>231</c:v>
                </c:pt>
                <c:pt idx="29">
                  <c:v>232</c:v>
                </c:pt>
                <c:pt idx="30">
                  <c:v>233</c:v>
                </c:pt>
                <c:pt idx="31">
                  <c:v>234</c:v>
                </c:pt>
                <c:pt idx="32">
                  <c:v>235</c:v>
                </c:pt>
                <c:pt idx="33">
                  <c:v>236</c:v>
                </c:pt>
                <c:pt idx="34">
                  <c:v>237</c:v>
                </c:pt>
                <c:pt idx="35">
                  <c:v>238</c:v>
                </c:pt>
                <c:pt idx="36">
                  <c:v>239</c:v>
                </c:pt>
                <c:pt idx="37">
                  <c:v>240</c:v>
                </c:pt>
                <c:pt idx="38">
                  <c:v>241</c:v>
                </c:pt>
                <c:pt idx="39">
                  <c:v>242</c:v>
                </c:pt>
                <c:pt idx="40">
                  <c:v>243</c:v>
                </c:pt>
                <c:pt idx="41">
                  <c:v>244</c:v>
                </c:pt>
                <c:pt idx="42">
                  <c:v>245</c:v>
                </c:pt>
                <c:pt idx="43">
                  <c:v>246</c:v>
                </c:pt>
                <c:pt idx="44">
                  <c:v>247</c:v>
                </c:pt>
                <c:pt idx="45">
                  <c:v>248</c:v>
                </c:pt>
                <c:pt idx="46">
                  <c:v>249</c:v>
                </c:pt>
                <c:pt idx="47">
                  <c:v>250</c:v>
                </c:pt>
                <c:pt idx="48">
                  <c:v>251</c:v>
                </c:pt>
                <c:pt idx="49">
                  <c:v>252</c:v>
                </c:pt>
                <c:pt idx="50">
                  <c:v>253</c:v>
                </c:pt>
                <c:pt idx="51">
                  <c:v>254</c:v>
                </c:pt>
                <c:pt idx="52">
                  <c:v>255</c:v>
                </c:pt>
                <c:pt idx="53">
                  <c:v>256</c:v>
                </c:pt>
                <c:pt idx="54">
                  <c:v>257</c:v>
                </c:pt>
                <c:pt idx="55">
                  <c:v>258</c:v>
                </c:pt>
                <c:pt idx="56">
                  <c:v>259</c:v>
                </c:pt>
                <c:pt idx="57">
                  <c:v>260</c:v>
                </c:pt>
                <c:pt idx="58">
                  <c:v>261</c:v>
                </c:pt>
                <c:pt idx="59">
                  <c:v>262</c:v>
                </c:pt>
                <c:pt idx="60">
                  <c:v>263</c:v>
                </c:pt>
                <c:pt idx="61">
                  <c:v>264</c:v>
                </c:pt>
                <c:pt idx="62">
                  <c:v>265</c:v>
                </c:pt>
                <c:pt idx="63">
                  <c:v>266</c:v>
                </c:pt>
                <c:pt idx="64">
                  <c:v>267</c:v>
                </c:pt>
                <c:pt idx="65">
                  <c:v>268</c:v>
                </c:pt>
                <c:pt idx="66">
                  <c:v>269</c:v>
                </c:pt>
                <c:pt idx="67">
                  <c:v>270</c:v>
                </c:pt>
                <c:pt idx="68">
                  <c:v>271</c:v>
                </c:pt>
                <c:pt idx="69">
                  <c:v>272</c:v>
                </c:pt>
                <c:pt idx="70">
                  <c:v>273</c:v>
                </c:pt>
                <c:pt idx="71">
                  <c:v>274</c:v>
                </c:pt>
                <c:pt idx="72">
                  <c:v>275</c:v>
                </c:pt>
                <c:pt idx="73">
                  <c:v>276</c:v>
                </c:pt>
                <c:pt idx="74">
                  <c:v>277</c:v>
                </c:pt>
                <c:pt idx="75">
                  <c:v>278</c:v>
                </c:pt>
                <c:pt idx="76">
                  <c:v>279</c:v>
                </c:pt>
                <c:pt idx="77">
                  <c:v>280</c:v>
                </c:pt>
                <c:pt idx="78">
                  <c:v>281</c:v>
                </c:pt>
                <c:pt idx="79">
                  <c:v>282</c:v>
                </c:pt>
                <c:pt idx="80">
                  <c:v>283</c:v>
                </c:pt>
                <c:pt idx="81">
                  <c:v>284</c:v>
                </c:pt>
                <c:pt idx="82">
                  <c:v>285</c:v>
                </c:pt>
                <c:pt idx="83">
                  <c:v>286</c:v>
                </c:pt>
                <c:pt idx="84">
                  <c:v>287</c:v>
                </c:pt>
                <c:pt idx="85">
                  <c:v>288</c:v>
                </c:pt>
                <c:pt idx="86">
                  <c:v>289</c:v>
                </c:pt>
                <c:pt idx="87">
                  <c:v>290</c:v>
                </c:pt>
                <c:pt idx="88">
                  <c:v>291</c:v>
                </c:pt>
                <c:pt idx="89">
                  <c:v>292</c:v>
                </c:pt>
                <c:pt idx="90">
                  <c:v>293</c:v>
                </c:pt>
                <c:pt idx="91">
                  <c:v>294</c:v>
                </c:pt>
                <c:pt idx="92">
                  <c:v>295</c:v>
                </c:pt>
                <c:pt idx="93">
                  <c:v>296</c:v>
                </c:pt>
                <c:pt idx="94">
                  <c:v>297</c:v>
                </c:pt>
                <c:pt idx="95">
                  <c:v>298</c:v>
                </c:pt>
                <c:pt idx="96">
                  <c:v>299</c:v>
                </c:pt>
                <c:pt idx="97">
                  <c:v>300</c:v>
                </c:pt>
                <c:pt idx="98">
                  <c:v>301</c:v>
                </c:pt>
                <c:pt idx="99">
                  <c:v>302</c:v>
                </c:pt>
                <c:pt idx="100">
                  <c:v>303</c:v>
                </c:pt>
                <c:pt idx="101">
                  <c:v>304</c:v>
                </c:pt>
                <c:pt idx="102">
                  <c:v>305</c:v>
                </c:pt>
                <c:pt idx="103">
                  <c:v>306</c:v>
                </c:pt>
                <c:pt idx="104">
                  <c:v>307</c:v>
                </c:pt>
                <c:pt idx="105">
                  <c:v>308</c:v>
                </c:pt>
                <c:pt idx="106">
                  <c:v>309</c:v>
                </c:pt>
                <c:pt idx="107">
                  <c:v>310</c:v>
                </c:pt>
                <c:pt idx="108">
                  <c:v>311</c:v>
                </c:pt>
                <c:pt idx="109">
                  <c:v>312</c:v>
                </c:pt>
                <c:pt idx="110">
                  <c:v>313</c:v>
                </c:pt>
                <c:pt idx="111">
                  <c:v>314</c:v>
                </c:pt>
                <c:pt idx="112">
                  <c:v>315</c:v>
                </c:pt>
                <c:pt idx="113">
                  <c:v>316</c:v>
                </c:pt>
                <c:pt idx="114">
                  <c:v>317</c:v>
                </c:pt>
                <c:pt idx="115">
                  <c:v>318</c:v>
                </c:pt>
                <c:pt idx="116">
                  <c:v>319</c:v>
                </c:pt>
                <c:pt idx="117">
                  <c:v>320</c:v>
                </c:pt>
                <c:pt idx="118">
                  <c:v>321</c:v>
                </c:pt>
                <c:pt idx="119">
                  <c:v>322</c:v>
                </c:pt>
                <c:pt idx="120">
                  <c:v>323</c:v>
                </c:pt>
                <c:pt idx="121">
                  <c:v>324</c:v>
                </c:pt>
                <c:pt idx="122">
                  <c:v>325</c:v>
                </c:pt>
                <c:pt idx="123">
                  <c:v>326</c:v>
                </c:pt>
                <c:pt idx="124">
                  <c:v>327</c:v>
                </c:pt>
                <c:pt idx="125">
                  <c:v>328</c:v>
                </c:pt>
                <c:pt idx="126">
                  <c:v>329</c:v>
                </c:pt>
                <c:pt idx="127">
                  <c:v>330</c:v>
                </c:pt>
                <c:pt idx="128">
                  <c:v>331</c:v>
                </c:pt>
                <c:pt idx="129">
                  <c:v>332</c:v>
                </c:pt>
                <c:pt idx="130">
                  <c:v>333</c:v>
                </c:pt>
                <c:pt idx="131">
                  <c:v>334</c:v>
                </c:pt>
                <c:pt idx="132">
                  <c:v>335</c:v>
                </c:pt>
                <c:pt idx="133">
                  <c:v>336</c:v>
                </c:pt>
                <c:pt idx="134">
                  <c:v>337</c:v>
                </c:pt>
                <c:pt idx="135">
                  <c:v>338</c:v>
                </c:pt>
                <c:pt idx="136">
                  <c:v>339</c:v>
                </c:pt>
                <c:pt idx="137">
                  <c:v>340</c:v>
                </c:pt>
                <c:pt idx="138">
                  <c:v>341</c:v>
                </c:pt>
                <c:pt idx="139">
                  <c:v>342</c:v>
                </c:pt>
                <c:pt idx="140">
                  <c:v>343</c:v>
                </c:pt>
                <c:pt idx="141">
                  <c:v>344</c:v>
                </c:pt>
                <c:pt idx="142">
                  <c:v>345</c:v>
                </c:pt>
                <c:pt idx="143">
                  <c:v>346</c:v>
                </c:pt>
                <c:pt idx="144">
                  <c:v>347</c:v>
                </c:pt>
                <c:pt idx="145">
                  <c:v>348</c:v>
                </c:pt>
                <c:pt idx="146">
                  <c:v>349</c:v>
                </c:pt>
                <c:pt idx="147">
                  <c:v>350</c:v>
                </c:pt>
                <c:pt idx="148">
                  <c:v>351</c:v>
                </c:pt>
                <c:pt idx="149">
                  <c:v>352</c:v>
                </c:pt>
                <c:pt idx="150">
                  <c:v>353</c:v>
                </c:pt>
                <c:pt idx="151">
                  <c:v>354</c:v>
                </c:pt>
                <c:pt idx="152">
                  <c:v>355</c:v>
                </c:pt>
                <c:pt idx="153">
                  <c:v>356</c:v>
                </c:pt>
                <c:pt idx="154">
                  <c:v>357</c:v>
                </c:pt>
                <c:pt idx="155">
                  <c:v>358</c:v>
                </c:pt>
                <c:pt idx="156">
                  <c:v>359</c:v>
                </c:pt>
                <c:pt idx="157">
                  <c:v>360</c:v>
                </c:pt>
                <c:pt idx="158">
                  <c:v>361</c:v>
                </c:pt>
                <c:pt idx="159">
                  <c:v>362</c:v>
                </c:pt>
                <c:pt idx="160">
                  <c:v>363</c:v>
                </c:pt>
                <c:pt idx="161">
                  <c:v>364</c:v>
                </c:pt>
                <c:pt idx="162">
                  <c:v>365</c:v>
                </c:pt>
                <c:pt idx="163">
                  <c:v>366</c:v>
                </c:pt>
                <c:pt idx="164">
                  <c:v>367</c:v>
                </c:pt>
                <c:pt idx="165">
                  <c:v>368</c:v>
                </c:pt>
                <c:pt idx="166">
                  <c:v>369</c:v>
                </c:pt>
                <c:pt idx="167">
                  <c:v>370</c:v>
                </c:pt>
                <c:pt idx="168">
                  <c:v>371</c:v>
                </c:pt>
                <c:pt idx="169">
                  <c:v>372</c:v>
                </c:pt>
                <c:pt idx="170">
                  <c:v>373</c:v>
                </c:pt>
                <c:pt idx="171">
                  <c:v>374</c:v>
                </c:pt>
                <c:pt idx="172">
                  <c:v>375</c:v>
                </c:pt>
                <c:pt idx="173">
                  <c:v>376</c:v>
                </c:pt>
                <c:pt idx="174">
                  <c:v>377</c:v>
                </c:pt>
                <c:pt idx="175">
                  <c:v>378</c:v>
                </c:pt>
                <c:pt idx="176">
                  <c:v>379</c:v>
                </c:pt>
                <c:pt idx="177">
                  <c:v>380</c:v>
                </c:pt>
                <c:pt idx="178">
                  <c:v>381</c:v>
                </c:pt>
                <c:pt idx="179">
                  <c:v>382</c:v>
                </c:pt>
                <c:pt idx="180">
                  <c:v>383</c:v>
                </c:pt>
                <c:pt idx="181">
                  <c:v>384</c:v>
                </c:pt>
                <c:pt idx="182">
                  <c:v>385</c:v>
                </c:pt>
                <c:pt idx="183">
                  <c:v>386</c:v>
                </c:pt>
                <c:pt idx="184">
                  <c:v>387</c:v>
                </c:pt>
                <c:pt idx="185">
                  <c:v>388</c:v>
                </c:pt>
                <c:pt idx="186">
                  <c:v>389</c:v>
                </c:pt>
                <c:pt idx="187">
                  <c:v>390</c:v>
                </c:pt>
                <c:pt idx="188">
                  <c:v>391</c:v>
                </c:pt>
                <c:pt idx="189">
                  <c:v>392</c:v>
                </c:pt>
                <c:pt idx="190">
                  <c:v>393</c:v>
                </c:pt>
                <c:pt idx="191">
                  <c:v>394</c:v>
                </c:pt>
                <c:pt idx="192">
                  <c:v>395</c:v>
                </c:pt>
                <c:pt idx="193">
                  <c:v>396</c:v>
                </c:pt>
                <c:pt idx="194">
                  <c:v>397</c:v>
                </c:pt>
                <c:pt idx="195">
                  <c:v>398</c:v>
                </c:pt>
                <c:pt idx="196">
                  <c:v>399</c:v>
                </c:pt>
                <c:pt idx="197">
                  <c:v>400</c:v>
                </c:pt>
                <c:pt idx="198">
                  <c:v>401</c:v>
                </c:pt>
                <c:pt idx="199">
                  <c:v>402</c:v>
                </c:pt>
                <c:pt idx="200">
                  <c:v>403</c:v>
                </c:pt>
                <c:pt idx="201">
                  <c:v>404</c:v>
                </c:pt>
                <c:pt idx="202">
                  <c:v>405</c:v>
                </c:pt>
                <c:pt idx="203">
                  <c:v>406</c:v>
                </c:pt>
                <c:pt idx="204">
                  <c:v>407</c:v>
                </c:pt>
                <c:pt idx="205">
                  <c:v>408</c:v>
                </c:pt>
                <c:pt idx="206">
                  <c:v>409</c:v>
                </c:pt>
                <c:pt idx="207">
                  <c:v>410</c:v>
                </c:pt>
                <c:pt idx="208">
                  <c:v>411</c:v>
                </c:pt>
                <c:pt idx="209">
                  <c:v>412</c:v>
                </c:pt>
                <c:pt idx="210">
                  <c:v>413</c:v>
                </c:pt>
                <c:pt idx="211">
                  <c:v>414</c:v>
                </c:pt>
                <c:pt idx="212">
                  <c:v>415</c:v>
                </c:pt>
                <c:pt idx="213">
                  <c:v>416</c:v>
                </c:pt>
                <c:pt idx="214">
                  <c:v>417</c:v>
                </c:pt>
                <c:pt idx="215">
                  <c:v>418</c:v>
                </c:pt>
                <c:pt idx="216">
                  <c:v>419</c:v>
                </c:pt>
                <c:pt idx="217">
                  <c:v>420</c:v>
                </c:pt>
              </c:numCache>
            </c:numRef>
          </c:cat>
          <c:val>
            <c:numRef>
              <c:f>ZNGA!$C$2:$C$219</c:f>
              <c:numCache>
                <c:formatCode>"$"#,##0.00</c:formatCode>
                <c:ptCount val="218"/>
                <c:pt idx="0">
                  <c:v>0.06</c:v>
                </c:pt>
                <c:pt idx="1">
                  <c:v>0.13</c:v>
                </c:pt>
                <c:pt idx="2">
                  <c:v>0.42</c:v>
                </c:pt>
                <c:pt idx="3">
                  <c:v>4.75</c:v>
                </c:pt>
                <c:pt idx="4">
                  <c:v>6.44</c:v>
                </c:pt>
                <c:pt idx="5">
                  <c:v>14.03</c:v>
                </c:pt>
                <c:pt idx="6">
                  <c:v>17.2</c:v>
                </c:pt>
                <c:pt idx="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811200"/>
        <c:axId val="217817088"/>
      </c:lineChart>
      <c:dateAx>
        <c:axId val="21781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7817088"/>
        <c:crosses val="autoZero"/>
        <c:auto val="0"/>
        <c:lblOffset val="100"/>
        <c:baseTimeUnit val="days"/>
      </c:dateAx>
      <c:valAx>
        <c:axId val="217817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811200"/>
        <c:crosses val="autoZero"/>
        <c:crossBetween val="between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65526042795748"/>
          <c:y val="5.4635832815133775E-2"/>
          <c:w val="0.82234473957204257"/>
          <c:h val="0.89072833436973242"/>
        </c:manualLayout>
      </c:layout>
      <c:lineChart>
        <c:grouping val="standard"/>
        <c:varyColors val="0"/>
        <c:ser>
          <c:idx val="0"/>
          <c:order val="0"/>
          <c:tx>
            <c:strRef>
              <c:f>FB!$B$1</c:f>
              <c:strCache>
                <c:ptCount val="1"/>
                <c:pt idx="0">
                  <c:v>GRPN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FB!$A$2:$A$116</c:f>
              <c:numCache>
                <c:formatCode>0</c:formatCode>
                <c:ptCount val="115"/>
                <c:pt idx="0">
                  <c:v>1</c:v>
                </c:pt>
                <c:pt idx="1">
                  <c:v>11.722222</c:v>
                </c:pt>
                <c:pt idx="2">
                  <c:v>23.444444000000001</c:v>
                </c:pt>
                <c:pt idx="3">
                  <c:v>35.166665999999999</c:v>
                </c:pt>
                <c:pt idx="4">
                  <c:v>46.888888000000001</c:v>
                </c:pt>
                <c:pt idx="5">
                  <c:v>58.611110000000004</c:v>
                </c:pt>
                <c:pt idx="6">
                  <c:v>70.333331999999999</c:v>
                </c:pt>
                <c:pt idx="7">
                  <c:v>82.055554000000001</c:v>
                </c:pt>
                <c:pt idx="8">
                  <c:v>93.777776000000003</c:v>
                </c:pt>
                <c:pt idx="9">
                  <c:v>105.5</c:v>
                </c:pt>
                <c:pt idx="10">
                  <c:v>106.5</c:v>
                </c:pt>
                <c:pt idx="11">
                  <c:v>107.5</c:v>
                </c:pt>
                <c:pt idx="12">
                  <c:v>108.5</c:v>
                </c:pt>
                <c:pt idx="13">
                  <c:v>109.5</c:v>
                </c:pt>
                <c:pt idx="14">
                  <c:v>110.5</c:v>
                </c:pt>
                <c:pt idx="15">
                  <c:v>111.5</c:v>
                </c:pt>
                <c:pt idx="16">
                  <c:v>112.5</c:v>
                </c:pt>
                <c:pt idx="17">
                  <c:v>113.5</c:v>
                </c:pt>
                <c:pt idx="18">
                  <c:v>114.5</c:v>
                </c:pt>
                <c:pt idx="19">
                  <c:v>115.5</c:v>
                </c:pt>
                <c:pt idx="20">
                  <c:v>116.5</c:v>
                </c:pt>
                <c:pt idx="21">
                  <c:v>117.5</c:v>
                </c:pt>
                <c:pt idx="22">
                  <c:v>118.5</c:v>
                </c:pt>
                <c:pt idx="23">
                  <c:v>119.5</c:v>
                </c:pt>
                <c:pt idx="24">
                  <c:v>120.5</c:v>
                </c:pt>
                <c:pt idx="25">
                  <c:v>121.5</c:v>
                </c:pt>
                <c:pt idx="26">
                  <c:v>122.5</c:v>
                </c:pt>
                <c:pt idx="27">
                  <c:v>123.5</c:v>
                </c:pt>
                <c:pt idx="28">
                  <c:v>124.5</c:v>
                </c:pt>
                <c:pt idx="29">
                  <c:v>125.5</c:v>
                </c:pt>
                <c:pt idx="30">
                  <c:v>126.5</c:v>
                </c:pt>
                <c:pt idx="31">
                  <c:v>127.5</c:v>
                </c:pt>
                <c:pt idx="32">
                  <c:v>128.5</c:v>
                </c:pt>
                <c:pt idx="33">
                  <c:v>129.5</c:v>
                </c:pt>
                <c:pt idx="34">
                  <c:v>130.5</c:v>
                </c:pt>
                <c:pt idx="35">
                  <c:v>131.5</c:v>
                </c:pt>
                <c:pt idx="36">
                  <c:v>132.5</c:v>
                </c:pt>
                <c:pt idx="37">
                  <c:v>133.5</c:v>
                </c:pt>
                <c:pt idx="38">
                  <c:v>134.5</c:v>
                </c:pt>
                <c:pt idx="39">
                  <c:v>135.5</c:v>
                </c:pt>
                <c:pt idx="40">
                  <c:v>136.5</c:v>
                </c:pt>
                <c:pt idx="41">
                  <c:v>137.5</c:v>
                </c:pt>
                <c:pt idx="42">
                  <c:v>138.5</c:v>
                </c:pt>
                <c:pt idx="43">
                  <c:v>139.5</c:v>
                </c:pt>
                <c:pt idx="44">
                  <c:v>140.5</c:v>
                </c:pt>
                <c:pt idx="45">
                  <c:v>141.5</c:v>
                </c:pt>
                <c:pt idx="46">
                  <c:v>142.5</c:v>
                </c:pt>
                <c:pt idx="47">
                  <c:v>143.5</c:v>
                </c:pt>
                <c:pt idx="48">
                  <c:v>144.5</c:v>
                </c:pt>
                <c:pt idx="49">
                  <c:v>145.5</c:v>
                </c:pt>
                <c:pt idx="50">
                  <c:v>146.5</c:v>
                </c:pt>
                <c:pt idx="51">
                  <c:v>147.5</c:v>
                </c:pt>
                <c:pt idx="52">
                  <c:v>148.5</c:v>
                </c:pt>
                <c:pt idx="53">
                  <c:v>149.5</c:v>
                </c:pt>
                <c:pt idx="54">
                  <c:v>150.5</c:v>
                </c:pt>
                <c:pt idx="55">
                  <c:v>151.5</c:v>
                </c:pt>
                <c:pt idx="56">
                  <c:v>152.5</c:v>
                </c:pt>
                <c:pt idx="57">
                  <c:v>153.5</c:v>
                </c:pt>
                <c:pt idx="58">
                  <c:v>154.5</c:v>
                </c:pt>
                <c:pt idx="59">
                  <c:v>155.5</c:v>
                </c:pt>
                <c:pt idx="60">
                  <c:v>156.5</c:v>
                </c:pt>
                <c:pt idx="61">
                  <c:v>157.5</c:v>
                </c:pt>
                <c:pt idx="62">
                  <c:v>158.5</c:v>
                </c:pt>
                <c:pt idx="63">
                  <c:v>159.5</c:v>
                </c:pt>
                <c:pt idx="64">
                  <c:v>160.5</c:v>
                </c:pt>
                <c:pt idx="65">
                  <c:v>161.5</c:v>
                </c:pt>
                <c:pt idx="66">
                  <c:v>162.5</c:v>
                </c:pt>
                <c:pt idx="67">
                  <c:v>163.5</c:v>
                </c:pt>
                <c:pt idx="68">
                  <c:v>164.5</c:v>
                </c:pt>
                <c:pt idx="69">
                  <c:v>165.5</c:v>
                </c:pt>
                <c:pt idx="70">
                  <c:v>166.5</c:v>
                </c:pt>
                <c:pt idx="71">
                  <c:v>167.5</c:v>
                </c:pt>
                <c:pt idx="72">
                  <c:v>168.5</c:v>
                </c:pt>
                <c:pt idx="73">
                  <c:v>169.5</c:v>
                </c:pt>
                <c:pt idx="74">
                  <c:v>170.5</c:v>
                </c:pt>
                <c:pt idx="75">
                  <c:v>171.5</c:v>
                </c:pt>
                <c:pt idx="76">
                  <c:v>172.5</c:v>
                </c:pt>
                <c:pt idx="77">
                  <c:v>173.5</c:v>
                </c:pt>
                <c:pt idx="78">
                  <c:v>174.5</c:v>
                </c:pt>
                <c:pt idx="79">
                  <c:v>175.5</c:v>
                </c:pt>
                <c:pt idx="80">
                  <c:v>176.5</c:v>
                </c:pt>
                <c:pt idx="81">
                  <c:v>177.5</c:v>
                </c:pt>
                <c:pt idx="82">
                  <c:v>178.5</c:v>
                </c:pt>
                <c:pt idx="83">
                  <c:v>179.5</c:v>
                </c:pt>
                <c:pt idx="84">
                  <c:v>180.5</c:v>
                </c:pt>
                <c:pt idx="85">
                  <c:v>181.5</c:v>
                </c:pt>
                <c:pt idx="86">
                  <c:v>182.5</c:v>
                </c:pt>
                <c:pt idx="87">
                  <c:v>183.5</c:v>
                </c:pt>
                <c:pt idx="88">
                  <c:v>184.5</c:v>
                </c:pt>
                <c:pt idx="89">
                  <c:v>185.5</c:v>
                </c:pt>
                <c:pt idx="90">
                  <c:v>186.5</c:v>
                </c:pt>
                <c:pt idx="91">
                  <c:v>187.5</c:v>
                </c:pt>
                <c:pt idx="92">
                  <c:v>188.5</c:v>
                </c:pt>
                <c:pt idx="93">
                  <c:v>189.5</c:v>
                </c:pt>
                <c:pt idx="94">
                  <c:v>190.5</c:v>
                </c:pt>
                <c:pt idx="95">
                  <c:v>191.5</c:v>
                </c:pt>
                <c:pt idx="96">
                  <c:v>192.5</c:v>
                </c:pt>
                <c:pt idx="97">
                  <c:v>193.5</c:v>
                </c:pt>
                <c:pt idx="98">
                  <c:v>194.5</c:v>
                </c:pt>
                <c:pt idx="99">
                  <c:v>195.5</c:v>
                </c:pt>
                <c:pt idx="100">
                  <c:v>196.5</c:v>
                </c:pt>
                <c:pt idx="101">
                  <c:v>197.5</c:v>
                </c:pt>
                <c:pt idx="102">
                  <c:v>198.5</c:v>
                </c:pt>
                <c:pt idx="103">
                  <c:v>199.5</c:v>
                </c:pt>
                <c:pt idx="104">
                  <c:v>200.5</c:v>
                </c:pt>
                <c:pt idx="105">
                  <c:v>201.5</c:v>
                </c:pt>
                <c:pt idx="106">
                  <c:v>202.5</c:v>
                </c:pt>
                <c:pt idx="107">
                  <c:v>203.5</c:v>
                </c:pt>
                <c:pt idx="108">
                  <c:v>204.5</c:v>
                </c:pt>
                <c:pt idx="109">
                  <c:v>205.5</c:v>
                </c:pt>
                <c:pt idx="110">
                  <c:v>206.5</c:v>
                </c:pt>
                <c:pt idx="111">
                  <c:v>207.5</c:v>
                </c:pt>
                <c:pt idx="112">
                  <c:v>208.5</c:v>
                </c:pt>
                <c:pt idx="113">
                  <c:v>209.5</c:v>
                </c:pt>
                <c:pt idx="114">
                  <c:v>210.5</c:v>
                </c:pt>
              </c:numCache>
            </c:numRef>
          </c:cat>
          <c:val>
            <c:numRef>
              <c:f>FB!$B$2:$B$116</c:f>
              <c:numCache>
                <c:formatCode>General</c:formatCode>
                <c:ptCount val="115"/>
                <c:pt idx="9" formatCode="&quot;$&quot;#,##0.00">
                  <c:v>38</c:v>
                </c:pt>
                <c:pt idx="10" formatCode="&quot;$&quot;#,##0.00">
                  <c:v>38.229999999999997</c:v>
                </c:pt>
                <c:pt idx="11" formatCode="&quot;$&quot;#,##0.00">
                  <c:v>34.03</c:v>
                </c:pt>
                <c:pt idx="12" formatCode="&quot;$&quot;#,##0.00">
                  <c:v>31</c:v>
                </c:pt>
                <c:pt idx="13" formatCode="&quot;$&quot;#,##0.00">
                  <c:v>32</c:v>
                </c:pt>
                <c:pt idx="14" formatCode="&quot;$&quot;#,##0.00">
                  <c:v>33.03</c:v>
                </c:pt>
                <c:pt idx="15" formatCode="&quot;$&quot;#,##0.00">
                  <c:v>31.91</c:v>
                </c:pt>
                <c:pt idx="16" formatCode="&quot;$&quot;#,##0.00">
                  <c:v>28.84</c:v>
                </c:pt>
                <c:pt idx="17" formatCode="&quot;$&quot;#,##0.00">
                  <c:v>28.19</c:v>
                </c:pt>
                <c:pt idx="18" formatCode="&quot;$&quot;#,##0.00">
                  <c:v>29.6</c:v>
                </c:pt>
                <c:pt idx="19" formatCode="&quot;$&quot;#,##0.00">
                  <c:v>27.72</c:v>
                </c:pt>
                <c:pt idx="20" formatCode="&quot;$&quot;#,##0.00">
                  <c:v>26.9</c:v>
                </c:pt>
                <c:pt idx="21" formatCode="&quot;$&quot;#,##0.00">
                  <c:v>25.87</c:v>
                </c:pt>
                <c:pt idx="22" formatCode="&quot;$&quot;#,##0.00">
                  <c:v>26.81</c:v>
                </c:pt>
                <c:pt idx="23" formatCode="&quot;$&quot;#,##0.00">
                  <c:v>26.31</c:v>
                </c:pt>
                <c:pt idx="24" formatCode="&quot;$&quot;#,##0.00">
                  <c:v>27.1</c:v>
                </c:pt>
                <c:pt idx="25" formatCode="&quot;$&quot;#,##0.00">
                  <c:v>27</c:v>
                </c:pt>
                <c:pt idx="26" formatCode="&quot;$&quot;#,##0.00">
                  <c:v>27.4</c:v>
                </c:pt>
                <c:pt idx="27" formatCode="&quot;$&quot;#,##0.00">
                  <c:v>27.27</c:v>
                </c:pt>
                <c:pt idx="28" formatCode="&quot;$&quot;#,##0.00">
                  <c:v>28.29</c:v>
                </c:pt>
                <c:pt idx="29" formatCode="&quot;$&quot;#,##0.00">
                  <c:v>30.01</c:v>
                </c:pt>
                <c:pt idx="30" formatCode="&quot;$&quot;#,##0.00">
                  <c:v>31.41</c:v>
                </c:pt>
                <c:pt idx="31" formatCode="&quot;$&quot;#,##0.00">
                  <c:v>31.91</c:v>
                </c:pt>
                <c:pt idx="32" formatCode="&quot;$&quot;#,##0.00">
                  <c:v>31.6</c:v>
                </c:pt>
                <c:pt idx="33" formatCode="&quot;$&quot;#,##0.00">
                  <c:v>31.84</c:v>
                </c:pt>
                <c:pt idx="34" formatCode="&quot;$&quot;#,##0.00">
                  <c:v>33.049999999999997</c:v>
                </c:pt>
                <c:pt idx="35" formatCode="&quot;$&quot;#,##0.00">
                  <c:v>32.06</c:v>
                </c:pt>
                <c:pt idx="36" formatCode="&quot;$&quot;#,##0.00">
                  <c:v>33.1</c:v>
                </c:pt>
                <c:pt idx="37" formatCode="&quot;$&quot;#,##0.00">
                  <c:v>32.229999999999997</c:v>
                </c:pt>
                <c:pt idx="38" formatCode="&quot;$&quot;#,##0.00">
                  <c:v>31.36</c:v>
                </c:pt>
                <c:pt idx="39" formatCode="&quot;$&quot;#,##0.00">
                  <c:v>31.1</c:v>
                </c:pt>
                <c:pt idx="40" formatCode="&quot;$&quot;#,##0.00">
                  <c:v>30.77</c:v>
                </c:pt>
                <c:pt idx="41" formatCode="&quot;$&quot;#,##0.00">
                  <c:v>31.2</c:v>
                </c:pt>
                <c:pt idx="42" formatCode="&quot;$&quot;#,##0.00">
                  <c:v>31.47</c:v>
                </c:pt>
                <c:pt idx="43" formatCode="&quot;$&quot;#,##0.00">
                  <c:v>31.73</c:v>
                </c:pt>
                <c:pt idx="44" formatCode="&quot;$&quot;#,##0.00">
                  <c:v>32.17</c:v>
                </c:pt>
                <c:pt idx="45" formatCode="&quot;$&quot;#,##0.00">
                  <c:v>31.47</c:v>
                </c:pt>
                <c:pt idx="46" formatCode="&quot;$&quot;#,##0.00">
                  <c:v>30.97</c:v>
                </c:pt>
                <c:pt idx="47" formatCode="&quot;$&quot;#,##0.00">
                  <c:v>30.81</c:v>
                </c:pt>
                <c:pt idx="48" formatCode="&quot;$&quot;#,##0.00">
                  <c:v>30.72</c:v>
                </c:pt>
                <c:pt idx="49" formatCode="&quot;$&quot;#,##0.00">
                  <c:v>28.24</c:v>
                </c:pt>
                <c:pt idx="50" formatCode="&quot;$&quot;#,##0.00">
                  <c:v>28.09</c:v>
                </c:pt>
                <c:pt idx="51" formatCode="&quot;$&quot;#,##0.00">
                  <c:v>29.11</c:v>
                </c:pt>
                <c:pt idx="52" formatCode="&quot;$&quot;#,##0.00">
                  <c:v>29</c:v>
                </c:pt>
                <c:pt idx="53" formatCode="&quot;$&quot;#,##0.00">
                  <c:v>28.76</c:v>
                </c:pt>
                <c:pt idx="54" formatCode="&quot;$&quot;#,##0.00">
                  <c:v>28.75</c:v>
                </c:pt>
                <c:pt idx="55" formatCode="&quot;$&quot;#,##0.00">
                  <c:v>28.45</c:v>
                </c:pt>
                <c:pt idx="56" formatCode="&quot;$&quot;#,##0.00">
                  <c:v>29.34</c:v>
                </c:pt>
                <c:pt idx="57" formatCode="&quot;$&quot;#,##0.00">
                  <c:v>26.84</c:v>
                </c:pt>
                <c:pt idx="58" formatCode="&quot;$&quot;#,##0.00">
                  <c:v>23.7</c:v>
                </c:pt>
                <c:pt idx="59" formatCode="&quot;$&quot;#,##0.00">
                  <c:v>23.15</c:v>
                </c:pt>
                <c:pt idx="60" formatCode="&quot;$&quot;#,##0.00">
                  <c:v>21.71</c:v>
                </c:pt>
                <c:pt idx="61" formatCode="&quot;$&quot;#,##0.00">
                  <c:v>20.88</c:v>
                </c:pt>
                <c:pt idx="62" formatCode="&quot;$&quot;#,##0.00">
                  <c:v>20.04</c:v>
                </c:pt>
                <c:pt idx="63" formatCode="&quot;$&quot;#,##0.00">
                  <c:v>21.09</c:v>
                </c:pt>
                <c:pt idx="64" formatCode="&quot;$&quot;#,##0.00">
                  <c:v>21.92</c:v>
                </c:pt>
                <c:pt idx="65" formatCode="&quot;$&quot;#,##0.00">
                  <c:v>20.72</c:v>
                </c:pt>
                <c:pt idx="66" formatCode="&quot;$&quot;#,##0.00">
                  <c:v>20.72</c:v>
                </c:pt>
                <c:pt idx="67" formatCode="&quot;$&quot;#,##0.00">
                  <c:v>21.01</c:v>
                </c:pt>
                <c:pt idx="68" formatCode="&quot;$&quot;#,##0.00">
                  <c:v>21.81</c:v>
                </c:pt>
                <c:pt idx="69" formatCode="&quot;$&quot;#,##0.00">
                  <c:v>21.6</c:v>
                </c:pt>
                <c:pt idx="70" formatCode="&quot;$&quot;#,##0.00">
                  <c:v>20.38</c:v>
                </c:pt>
                <c:pt idx="71" formatCode="&quot;$&quot;#,##0.00">
                  <c:v>21.2</c:v>
                </c:pt>
                <c:pt idx="72" formatCode="&quot;$&quot;#,##0.00">
                  <c:v>19.87</c:v>
                </c:pt>
                <c:pt idx="73" formatCode="&quot;$&quot;#,##0.00">
                  <c:v>19.05</c:v>
                </c:pt>
                <c:pt idx="74" formatCode="&quot;$&quot;#,##0.00">
                  <c:v>20.010000000000002</c:v>
                </c:pt>
                <c:pt idx="75" formatCode="&quot;$&quot;#,##0.00">
                  <c:v>19.16</c:v>
                </c:pt>
                <c:pt idx="76" formatCode="&quot;$&quot;#,##0.00">
                  <c:v>19.440000000000001</c:v>
                </c:pt>
                <c:pt idx="77" formatCode="&quot;$&quot;#,##0.00">
                  <c:v>19.440000000000001</c:v>
                </c:pt>
                <c:pt idx="78" formatCode="&quot;$&quot;#,##0.00">
                  <c:v>19.41</c:v>
                </c:pt>
                <c:pt idx="79" formatCode="&quot;$&quot;#,##0.00">
                  <c:v>19.149999999999999</c:v>
                </c:pt>
                <c:pt idx="80" formatCode="&quot;$&quot;#,##0.00">
                  <c:v>19.34</c:v>
                </c:pt>
                <c:pt idx="81" formatCode="&quot;$&quot;#,##0.00">
                  <c:v>19.100000000000001</c:v>
                </c:pt>
                <c:pt idx="82" formatCode="&quot;$&quot;#,##0.00">
                  <c:v>19.09</c:v>
                </c:pt>
                <c:pt idx="83" formatCode="&quot;$&quot;#,##0.00">
                  <c:v>18.059999999999999</c:v>
                </c:pt>
                <c:pt idx="84" formatCode="&quot;$&quot;#,##0.00">
                  <c:v>17.73</c:v>
                </c:pt>
                <c:pt idx="85" formatCode="&quot;$&quot;#,##0.00">
                  <c:v>18.579999999999998</c:v>
                </c:pt>
                <c:pt idx="86" formatCode="&quot;$&quot;#,##0.00">
                  <c:v>18.96</c:v>
                </c:pt>
                <c:pt idx="87" formatCode="&quot;$&quot;#,##0.00">
                  <c:v>18.98</c:v>
                </c:pt>
                <c:pt idx="88" formatCode="&quot;$&quot;#,##0.00">
                  <c:v>18.8</c:v>
                </c:pt>
                <c:pt idx="89" formatCode="&quot;$&quot;#,##0.00">
                  <c:v>19.43</c:v>
                </c:pt>
                <c:pt idx="90" formatCode="&quot;$&quot;#,##0.00">
                  <c:v>20.91</c:v>
                </c:pt>
                <c:pt idx="91" formatCode="&quot;$&quot;#,##0.00">
                  <c:v>20.72</c:v>
                </c:pt>
                <c:pt idx="92" formatCode="&quot;$&quot;#,##0.00">
                  <c:v>22</c:v>
                </c:pt>
                <c:pt idx="93" formatCode="&quot;$&quot;#,##0.00">
                  <c:v>21.52</c:v>
                </c:pt>
                <c:pt idx="94" formatCode="&quot;$&quot;#,##0.00">
                  <c:v>21.86</c:v>
                </c:pt>
                <c:pt idx="95" formatCode="&quot;$&quot;#,##0.00">
                  <c:v>23.29</c:v>
                </c:pt>
                <c:pt idx="96" formatCode="&quot;$&quot;#,##0.00">
                  <c:v>22.59</c:v>
                </c:pt>
                <c:pt idx="97" formatCode="&quot;$&quot;#,##0.00">
                  <c:v>22.86</c:v>
                </c:pt>
                <c:pt idx="98" formatCode="&quot;$&quot;#,##0.00">
                  <c:v>20.79</c:v>
                </c:pt>
                <c:pt idx="99" formatCode="&quot;$&quot;#,##0.00">
                  <c:v>20.28</c:v>
                </c:pt>
                <c:pt idx="100" formatCode="&quot;$&quot;#,##0.00">
                  <c:v>20.62</c:v>
                </c:pt>
                <c:pt idx="101" formatCode="&quot;$&quot;#,##0.00">
                  <c:v>20.32</c:v>
                </c:pt>
                <c:pt idx="102" formatCode="&quot;$&quot;#,##0.00">
                  <c:v>21.66</c:v>
                </c:pt>
                <c:pt idx="103" formatCode="&quot;$&quot;#,##0.00">
                  <c:v>21.99</c:v>
                </c:pt>
                <c:pt idx="104" formatCode="&quot;$&quot;#,##0.00">
                  <c:v>22.27</c:v>
                </c:pt>
                <c:pt idx="105" formatCode="&quot;$&quot;#,##0.00">
                  <c:v>21.83</c:v>
                </c:pt>
                <c:pt idx="106" formatCode="&quot;$&quot;#,##0.00">
                  <c:v>21.95</c:v>
                </c:pt>
                <c:pt idx="107" formatCode="&quot;$&quot;#,##0.00">
                  <c:v>20.91</c:v>
                </c:pt>
                <c:pt idx="108" formatCode="&quot;$&quot;#,##0.00">
                  <c:v>20.399999999999999</c:v>
                </c:pt>
                <c:pt idx="109" formatCode="&quot;$&quot;#,##0.00">
                  <c:v>20.23</c:v>
                </c:pt>
                <c:pt idx="110" formatCode="&quot;$&quot;#,##0.00">
                  <c:v>19.64</c:v>
                </c:pt>
                <c:pt idx="111" formatCode="&quot;$&quot;#,##0.00">
                  <c:v>19.75</c:v>
                </c:pt>
                <c:pt idx="112" formatCode="&quot;$&quot;#,##0.00">
                  <c:v>19.52</c:v>
                </c:pt>
                <c:pt idx="113" formatCode="&quot;$&quot;#,##0.00">
                  <c:v>19.52</c:v>
                </c:pt>
                <c:pt idx="114" formatCode="&quot;$&quot;#,##0.00">
                  <c:v>19.48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FB!$C$1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FB!$A$2:$A$116</c:f>
              <c:numCache>
                <c:formatCode>0</c:formatCode>
                <c:ptCount val="115"/>
                <c:pt idx="0">
                  <c:v>1</c:v>
                </c:pt>
                <c:pt idx="1">
                  <c:v>11.722222</c:v>
                </c:pt>
                <c:pt idx="2">
                  <c:v>23.444444000000001</c:v>
                </c:pt>
                <c:pt idx="3">
                  <c:v>35.166665999999999</c:v>
                </c:pt>
                <c:pt idx="4">
                  <c:v>46.888888000000001</c:v>
                </c:pt>
                <c:pt idx="5">
                  <c:v>58.611110000000004</c:v>
                </c:pt>
                <c:pt idx="6">
                  <c:v>70.333331999999999</c:v>
                </c:pt>
                <c:pt idx="7">
                  <c:v>82.055554000000001</c:v>
                </c:pt>
                <c:pt idx="8">
                  <c:v>93.777776000000003</c:v>
                </c:pt>
                <c:pt idx="9">
                  <c:v>105.5</c:v>
                </c:pt>
                <c:pt idx="10">
                  <c:v>106.5</c:v>
                </c:pt>
                <c:pt idx="11">
                  <c:v>107.5</c:v>
                </c:pt>
                <c:pt idx="12">
                  <c:v>108.5</c:v>
                </c:pt>
                <c:pt idx="13">
                  <c:v>109.5</c:v>
                </c:pt>
                <c:pt idx="14">
                  <c:v>110.5</c:v>
                </c:pt>
                <c:pt idx="15">
                  <c:v>111.5</c:v>
                </c:pt>
                <c:pt idx="16">
                  <c:v>112.5</c:v>
                </c:pt>
                <c:pt idx="17">
                  <c:v>113.5</c:v>
                </c:pt>
                <c:pt idx="18">
                  <c:v>114.5</c:v>
                </c:pt>
                <c:pt idx="19">
                  <c:v>115.5</c:v>
                </c:pt>
                <c:pt idx="20">
                  <c:v>116.5</c:v>
                </c:pt>
                <c:pt idx="21">
                  <c:v>117.5</c:v>
                </c:pt>
                <c:pt idx="22">
                  <c:v>118.5</c:v>
                </c:pt>
                <c:pt idx="23">
                  <c:v>119.5</c:v>
                </c:pt>
                <c:pt idx="24">
                  <c:v>120.5</c:v>
                </c:pt>
                <c:pt idx="25">
                  <c:v>121.5</c:v>
                </c:pt>
                <c:pt idx="26">
                  <c:v>122.5</c:v>
                </c:pt>
                <c:pt idx="27">
                  <c:v>123.5</c:v>
                </c:pt>
                <c:pt idx="28">
                  <c:v>124.5</c:v>
                </c:pt>
                <c:pt idx="29">
                  <c:v>125.5</c:v>
                </c:pt>
                <c:pt idx="30">
                  <c:v>126.5</c:v>
                </c:pt>
                <c:pt idx="31">
                  <c:v>127.5</c:v>
                </c:pt>
                <c:pt idx="32">
                  <c:v>128.5</c:v>
                </c:pt>
                <c:pt idx="33">
                  <c:v>129.5</c:v>
                </c:pt>
                <c:pt idx="34">
                  <c:v>130.5</c:v>
                </c:pt>
                <c:pt idx="35">
                  <c:v>131.5</c:v>
                </c:pt>
                <c:pt idx="36">
                  <c:v>132.5</c:v>
                </c:pt>
                <c:pt idx="37">
                  <c:v>133.5</c:v>
                </c:pt>
                <c:pt idx="38">
                  <c:v>134.5</c:v>
                </c:pt>
                <c:pt idx="39">
                  <c:v>135.5</c:v>
                </c:pt>
                <c:pt idx="40">
                  <c:v>136.5</c:v>
                </c:pt>
                <c:pt idx="41">
                  <c:v>137.5</c:v>
                </c:pt>
                <c:pt idx="42">
                  <c:v>138.5</c:v>
                </c:pt>
                <c:pt idx="43">
                  <c:v>139.5</c:v>
                </c:pt>
                <c:pt idx="44">
                  <c:v>140.5</c:v>
                </c:pt>
                <c:pt idx="45">
                  <c:v>141.5</c:v>
                </c:pt>
                <c:pt idx="46">
                  <c:v>142.5</c:v>
                </c:pt>
                <c:pt idx="47">
                  <c:v>143.5</c:v>
                </c:pt>
                <c:pt idx="48">
                  <c:v>144.5</c:v>
                </c:pt>
                <c:pt idx="49">
                  <c:v>145.5</c:v>
                </c:pt>
                <c:pt idx="50">
                  <c:v>146.5</c:v>
                </c:pt>
                <c:pt idx="51">
                  <c:v>147.5</c:v>
                </c:pt>
                <c:pt idx="52">
                  <c:v>148.5</c:v>
                </c:pt>
                <c:pt idx="53">
                  <c:v>149.5</c:v>
                </c:pt>
                <c:pt idx="54">
                  <c:v>150.5</c:v>
                </c:pt>
                <c:pt idx="55">
                  <c:v>151.5</c:v>
                </c:pt>
                <c:pt idx="56">
                  <c:v>152.5</c:v>
                </c:pt>
                <c:pt idx="57">
                  <c:v>153.5</c:v>
                </c:pt>
                <c:pt idx="58">
                  <c:v>154.5</c:v>
                </c:pt>
                <c:pt idx="59">
                  <c:v>155.5</c:v>
                </c:pt>
                <c:pt idx="60">
                  <c:v>156.5</c:v>
                </c:pt>
                <c:pt idx="61">
                  <c:v>157.5</c:v>
                </c:pt>
                <c:pt idx="62">
                  <c:v>158.5</c:v>
                </c:pt>
                <c:pt idx="63">
                  <c:v>159.5</c:v>
                </c:pt>
                <c:pt idx="64">
                  <c:v>160.5</c:v>
                </c:pt>
                <c:pt idx="65">
                  <c:v>161.5</c:v>
                </c:pt>
                <c:pt idx="66">
                  <c:v>162.5</c:v>
                </c:pt>
                <c:pt idx="67">
                  <c:v>163.5</c:v>
                </c:pt>
                <c:pt idx="68">
                  <c:v>164.5</c:v>
                </c:pt>
                <c:pt idx="69">
                  <c:v>165.5</c:v>
                </c:pt>
                <c:pt idx="70">
                  <c:v>166.5</c:v>
                </c:pt>
                <c:pt idx="71">
                  <c:v>167.5</c:v>
                </c:pt>
                <c:pt idx="72">
                  <c:v>168.5</c:v>
                </c:pt>
                <c:pt idx="73">
                  <c:v>169.5</c:v>
                </c:pt>
                <c:pt idx="74">
                  <c:v>170.5</c:v>
                </c:pt>
                <c:pt idx="75">
                  <c:v>171.5</c:v>
                </c:pt>
                <c:pt idx="76">
                  <c:v>172.5</c:v>
                </c:pt>
                <c:pt idx="77">
                  <c:v>173.5</c:v>
                </c:pt>
                <c:pt idx="78">
                  <c:v>174.5</c:v>
                </c:pt>
                <c:pt idx="79">
                  <c:v>175.5</c:v>
                </c:pt>
                <c:pt idx="80">
                  <c:v>176.5</c:v>
                </c:pt>
                <c:pt idx="81">
                  <c:v>177.5</c:v>
                </c:pt>
                <c:pt idx="82">
                  <c:v>178.5</c:v>
                </c:pt>
                <c:pt idx="83">
                  <c:v>179.5</c:v>
                </c:pt>
                <c:pt idx="84">
                  <c:v>180.5</c:v>
                </c:pt>
                <c:pt idx="85">
                  <c:v>181.5</c:v>
                </c:pt>
                <c:pt idx="86">
                  <c:v>182.5</c:v>
                </c:pt>
                <c:pt idx="87">
                  <c:v>183.5</c:v>
                </c:pt>
                <c:pt idx="88">
                  <c:v>184.5</c:v>
                </c:pt>
                <c:pt idx="89">
                  <c:v>185.5</c:v>
                </c:pt>
                <c:pt idx="90">
                  <c:v>186.5</c:v>
                </c:pt>
                <c:pt idx="91">
                  <c:v>187.5</c:v>
                </c:pt>
                <c:pt idx="92">
                  <c:v>188.5</c:v>
                </c:pt>
                <c:pt idx="93">
                  <c:v>189.5</c:v>
                </c:pt>
                <c:pt idx="94">
                  <c:v>190.5</c:v>
                </c:pt>
                <c:pt idx="95">
                  <c:v>191.5</c:v>
                </c:pt>
                <c:pt idx="96">
                  <c:v>192.5</c:v>
                </c:pt>
                <c:pt idx="97">
                  <c:v>193.5</c:v>
                </c:pt>
                <c:pt idx="98">
                  <c:v>194.5</c:v>
                </c:pt>
                <c:pt idx="99">
                  <c:v>195.5</c:v>
                </c:pt>
                <c:pt idx="100">
                  <c:v>196.5</c:v>
                </c:pt>
                <c:pt idx="101">
                  <c:v>197.5</c:v>
                </c:pt>
                <c:pt idx="102">
                  <c:v>198.5</c:v>
                </c:pt>
                <c:pt idx="103">
                  <c:v>199.5</c:v>
                </c:pt>
                <c:pt idx="104">
                  <c:v>200.5</c:v>
                </c:pt>
                <c:pt idx="105">
                  <c:v>201.5</c:v>
                </c:pt>
                <c:pt idx="106">
                  <c:v>202.5</c:v>
                </c:pt>
                <c:pt idx="107">
                  <c:v>203.5</c:v>
                </c:pt>
                <c:pt idx="108">
                  <c:v>204.5</c:v>
                </c:pt>
                <c:pt idx="109">
                  <c:v>205.5</c:v>
                </c:pt>
                <c:pt idx="110">
                  <c:v>206.5</c:v>
                </c:pt>
                <c:pt idx="111">
                  <c:v>207.5</c:v>
                </c:pt>
                <c:pt idx="112">
                  <c:v>208.5</c:v>
                </c:pt>
                <c:pt idx="113">
                  <c:v>209.5</c:v>
                </c:pt>
                <c:pt idx="114">
                  <c:v>210.5</c:v>
                </c:pt>
              </c:numCache>
            </c:numRef>
          </c:cat>
          <c:val>
            <c:numRef>
              <c:f>FB!$C$2:$C$250</c:f>
              <c:numCache>
                <c:formatCode>"$"#,##0.00</c:formatCode>
                <c:ptCount val="249"/>
                <c:pt idx="0">
                  <c:v>5.0000000000000001E-3</c:v>
                </c:pt>
                <c:pt idx="1">
                  <c:v>0.06</c:v>
                </c:pt>
                <c:pt idx="2">
                  <c:v>0.28999999999999998</c:v>
                </c:pt>
                <c:pt idx="3">
                  <c:v>7.41</c:v>
                </c:pt>
                <c:pt idx="4">
                  <c:v>4.54</c:v>
                </c:pt>
                <c:pt idx="5">
                  <c:v>10.56</c:v>
                </c:pt>
                <c:pt idx="6">
                  <c:v>13.12</c:v>
                </c:pt>
                <c:pt idx="7">
                  <c:v>26.32</c:v>
                </c:pt>
                <c:pt idx="8">
                  <c:v>30.46</c:v>
                </c:pt>
                <c:pt idx="9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460544"/>
        <c:axId val="218462080"/>
      </c:lineChart>
      <c:dateAx>
        <c:axId val="21846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8462080"/>
        <c:crosses val="autoZero"/>
        <c:auto val="0"/>
        <c:lblOffset val="100"/>
        <c:baseTimeUnit val="days"/>
      </c:dateAx>
      <c:valAx>
        <c:axId val="218462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8460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0.15644</cdr:x>
      <cdr:y>0.80612</cdr:y>
    </cdr:from>
    <cdr:to>
      <cdr:x>0.39286</cdr:x>
      <cdr:y>0.93546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7543" y="2211351"/>
          <a:ext cx="1008857" cy="35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dirty="0" smtClean="0">
              <a:solidFill>
                <a:schemeClr val="tx1"/>
              </a:solidFill>
            </a:rPr>
            <a:t>IPO=$28.00 </a:t>
          </a:r>
          <a:r>
            <a:rPr lang="en-US" sz="1100" dirty="0" smtClean="0"/>
            <a:t>$28.0000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62B3BBC-98BE-4F65-B284-A4D5393B0B5E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A343A65-5396-46F4-99B5-E8D2F432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5C87-CD1A-4E16-AD09-F365E52F7AD3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CC3C-22BE-42A4-95F6-70EDC7AAA7A9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1D2B-2E4A-420F-892E-552F8DEEB13B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A8A-D5D4-4E05-BFB2-B1A460A14A51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C318-0A11-46E5-8B9F-6E4E3179875F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D89-D6C9-4923-B769-C3F55009CF8C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F95-E392-43C4-A49E-C23E4C465ABE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08A-3578-4AA0-A59A-1176BFD6682D}" type="datetime1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0E10-8485-44A7-8BDA-5F1E467359ED}" type="datetime1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38E4-4CA5-428C-957C-E7BAD55214CC}" type="datetime1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08F-CE78-48CF-A490-5A59124917F4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1E4-ECFF-4EFB-9DD2-A2054B4678C8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F035C87-CD1A-4E16-AD09-F365E52F7AD3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Information Overload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B5FB614-FE99-4E84-B018-7E29B17BD2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10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8.png"/><Relationship Id="rId7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4.gif"/><Relationship Id="rId7" Type="http://schemas.openxmlformats.org/officeDocument/2006/relationships/chart" Target="../charts/chart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88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Back </a:t>
            </a:r>
            <a:r>
              <a:rPr lang="en-US" sz="6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 Business</a:t>
            </a:r>
          </a:p>
          <a:p>
            <a:pPr algn="ctr"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B2B is Back…StarVest never left!</a:t>
            </a:r>
          </a:p>
          <a:p>
            <a:pPr algn="r">
              <a:defRPr/>
            </a:pPr>
            <a:endParaRPr lang="en-US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	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Larry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Bettino  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January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15, 2013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" b="100000" l="0" r="100000">
                        <a14:foregroundMark x1="27393" y1="14145" x2="27393" y2="14145"/>
                        <a14:foregroundMark x1="14191" y1="50329" x2="14191" y2="50329"/>
                        <a14:foregroundMark x1="93069" y1="63487" x2="93069" y2="63487"/>
                        <a14:foregroundMark x1="83828" y1="26316" x2="83828" y2="26316"/>
                        <a14:foregroundMark x1="59736" y1="87500" x2="59736" y2="87500"/>
                        <a14:foregroundMark x1="54455" y1="7895" x2="54455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04800"/>
            <a:ext cx="1257299" cy="126232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A22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3" r="-153"/>
          <a:stretch/>
        </p:blipFill>
        <p:spPr bwMode="auto">
          <a:xfrm>
            <a:off x="685800" y="4472741"/>
            <a:ext cx="2095500" cy="89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007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4" y="381000"/>
            <a:ext cx="7954433" cy="57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2101" y="411162"/>
            <a:ext cx="2170301" cy="884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But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11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7848600" cy="4525963"/>
          </a:xfrm>
        </p:spPr>
        <p:txBody>
          <a:bodyPr>
            <a:normAutofit lnSpcReduction="10000"/>
          </a:bodyPr>
          <a:lstStyle/>
          <a:p>
            <a:pPr marL="1042416" lvl="3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1042416" lvl="3" indent="0" algn="ctr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 algn="ctr">
              <a:buNone/>
            </a:pPr>
            <a:r>
              <a:rPr lang="en-US" sz="4400" dirty="0" smtClean="0">
                <a:latin typeface="Calibri" pitchFamily="34" charset="0"/>
                <a:cs typeface="Calibri" pitchFamily="34" charset="0"/>
              </a:rPr>
              <a:t>Monetization is </a:t>
            </a:r>
            <a:r>
              <a:rPr lang="en-US" sz="4400" u="sng" dirty="0" smtClean="0">
                <a:latin typeface="Calibri" pitchFamily="34" charset="0"/>
                <a:cs typeface="Calibri" pitchFamily="34" charset="0"/>
              </a:rPr>
              <a:t>Hard</a:t>
            </a:r>
          </a:p>
          <a:p>
            <a:pPr marL="1042416" lvl="3" indent="0">
              <a:buNone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1" y="1295400"/>
            <a:ext cx="8192898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65563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$ Generated per user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$190.00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5240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$190.00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548610"/>
              </p:ext>
            </p:extLst>
          </p:nvPr>
        </p:nvGraphicFramePr>
        <p:xfrm>
          <a:off x="533400" y="1066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1" y="423862"/>
            <a:ext cx="1789301" cy="884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But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13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76950" y="1295400"/>
            <a:ext cx="7848600" cy="4525963"/>
          </a:xfrm>
        </p:spPr>
        <p:txBody>
          <a:bodyPr>
            <a:normAutofit lnSpcReduction="10000"/>
          </a:bodyPr>
          <a:lstStyle/>
          <a:p>
            <a:pPr marL="1042416" lvl="3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6576" indent="0" algn="ctr">
              <a:buNone/>
            </a:pPr>
            <a:endParaRPr lang="en-US" sz="4400" dirty="0" smtClean="0">
              <a:latin typeface="Calibri" pitchFamily="34" charset="0"/>
              <a:cs typeface="Calibri" pitchFamily="34" charset="0"/>
            </a:endParaRPr>
          </a:p>
          <a:p>
            <a:pPr marL="36576" indent="0" algn="ctr">
              <a:buNone/>
            </a:pPr>
            <a:r>
              <a:rPr lang="en-US" sz="4400" dirty="0" smtClean="0">
                <a:latin typeface="Calibri" pitchFamily="34" charset="0"/>
                <a:cs typeface="Calibri" pitchFamily="34" charset="0"/>
              </a:rPr>
              <a:t>Consumers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4400" u="sng" dirty="0">
                <a:latin typeface="Calibri" pitchFamily="34" charset="0"/>
                <a:cs typeface="Calibri" pitchFamily="34" charset="0"/>
              </a:rPr>
              <a:t>Fickle</a:t>
            </a:r>
          </a:p>
          <a:p>
            <a:pPr marL="1042416" lvl="3" indent="0">
              <a:buNone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1" y="1295400"/>
            <a:ext cx="8192898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19200" y="1905000"/>
            <a:ext cx="2895600" cy="41148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AOL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eBay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4Square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Path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OMG POP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29200" y="1905000"/>
            <a:ext cx="2971800" cy="4114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66 months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24 months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13 months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15 days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? days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019800" cy="762000"/>
          </a:xfrm>
          <a:ln>
            <a:noFill/>
          </a:ln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to 1 million users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14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371600" y="1219200"/>
            <a:ext cx="60198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10050"/>
            <a:ext cx="4038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77806" y="5619750"/>
            <a:ext cx="4038600" cy="17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8991600" cy="68548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B2C Valuations:  post Ipo Performance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3701"/>
            <a:ext cx="1113739" cy="41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21270"/>
            <a:ext cx="1208290" cy="3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628008"/>
            <a:ext cx="1113739" cy="4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1" y="3627944"/>
            <a:ext cx="1717999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250217"/>
              </p:ext>
            </p:extLst>
          </p:nvPr>
        </p:nvGraphicFramePr>
        <p:xfrm>
          <a:off x="457200" y="3657600"/>
          <a:ext cx="3791712" cy="26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07491"/>
              </p:ext>
            </p:extLst>
          </p:nvPr>
        </p:nvGraphicFramePr>
        <p:xfrm>
          <a:off x="4800600" y="821270"/>
          <a:ext cx="3821267" cy="260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896203"/>
              </p:ext>
            </p:extLst>
          </p:nvPr>
        </p:nvGraphicFramePr>
        <p:xfrm>
          <a:off x="350723" y="821270"/>
          <a:ext cx="3690925" cy="253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153148"/>
              </p:ext>
            </p:extLst>
          </p:nvPr>
        </p:nvGraphicFramePr>
        <p:xfrm>
          <a:off x="4800600" y="35814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1628" y="2091695"/>
            <a:ext cx="556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$19.64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8360502" y="2828237"/>
            <a:ext cx="543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$2.48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964330" y="5482595"/>
            <a:ext cx="556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$4.80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8462102" y="4914900"/>
            <a:ext cx="627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$9.11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14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16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000" i="1" dirty="0">
                <a:latin typeface="Calibri" pitchFamily="34" charset="0"/>
                <a:cs typeface="Calibri" pitchFamily="34" charset="0"/>
              </a:rPr>
              <a:t>Enterprise </a:t>
            </a: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>software </a:t>
            </a:r>
            <a:r>
              <a:rPr lang="en-US" sz="3000" i="1" dirty="0">
                <a:latin typeface="Calibri" pitchFamily="34" charset="0"/>
                <a:cs typeface="Calibri" pitchFamily="34" charset="0"/>
              </a:rPr>
              <a:t>is the hottest thing!”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				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Business Insider, April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2012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i="1" dirty="0">
                <a:latin typeface="Calibri" pitchFamily="34" charset="0"/>
                <a:cs typeface="Calibri" pitchFamily="34" charset="0"/>
              </a:rPr>
              <a:t>“Businesses are increasingly turning to startups and small </a:t>
            </a:r>
            <a:r>
              <a:rPr lang="en-US" sz="2500" i="1" dirty="0" smtClean="0">
                <a:latin typeface="Calibri" pitchFamily="34" charset="0"/>
                <a:cs typeface="Calibri" pitchFamily="34" charset="0"/>
              </a:rPr>
              <a:t>     companies </a:t>
            </a:r>
            <a:r>
              <a:rPr lang="en-US" sz="2500" i="1" dirty="0">
                <a:latin typeface="Calibri" pitchFamily="34" charset="0"/>
                <a:cs typeface="Calibri" pitchFamily="34" charset="0"/>
              </a:rPr>
              <a:t>for new </a:t>
            </a:r>
            <a:r>
              <a:rPr lang="en-US" sz="2500" i="1" dirty="0" smtClean="0">
                <a:latin typeface="Calibri" pitchFamily="34" charset="0"/>
                <a:cs typeface="Calibri" pitchFamily="34" charset="0"/>
              </a:rPr>
              <a:t>technology for competitive advantage.”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			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WSJ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August 23,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2012</a:t>
            </a: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YCombinator this round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– 50% is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B2B</a:t>
            </a: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i="1" dirty="0" smtClean="0">
                <a:latin typeface="Calibri" pitchFamily="34" charset="0"/>
                <a:cs typeface="Calibri" pitchFamily="34" charset="0"/>
              </a:rPr>
              <a:t>“Recent survey of CIO’s:  73% say they must embrace new technology, or risk losing market share.”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						         	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Harvey Nash Group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0600" y="2667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Flavor of the Month – B2B!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409700" y="1143000"/>
            <a:ext cx="56388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48768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2B Attractions     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17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600200"/>
            <a:ext cx="7620000" cy="4267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B2B Building is Formulaic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uyers are economically driven (ROI)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Happy customers are sticky (low churn)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Economic model (SaaS) getting greater traction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Consumerization of B2B (big trend)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Valuations/Outcomes can be excellent, too!</a:t>
            </a:r>
          </a:p>
          <a:p>
            <a:pPr marL="36576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057400" y="1219200"/>
            <a:ext cx="48768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10050"/>
            <a:ext cx="4038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4210050"/>
            <a:ext cx="4038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5" b="37255"/>
          <a:stretch/>
        </p:blipFill>
        <p:spPr bwMode="auto">
          <a:xfrm>
            <a:off x="896143" y="942975"/>
            <a:ext cx="1600200" cy="3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http://www.cadincweb.com/wordpress/wp-content/uploads/2010/11/logo_splun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95540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8991600" cy="68548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B2B Share price Performance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05250" y="1044017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85000"/>
                  </a:schemeClr>
                </a:solidFill>
              </a:rPr>
              <a:t>$62.70</a:t>
            </a:r>
            <a:endParaRPr lang="en-US" sz="13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5250" y="4038600"/>
            <a:ext cx="800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95000"/>
                  </a:schemeClr>
                </a:solidFill>
              </a:rPr>
              <a:t>$52.12</a:t>
            </a:r>
            <a:endParaRPr lang="en-US" sz="13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41657" y="4184794"/>
            <a:ext cx="8998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$34.31</a:t>
            </a:r>
            <a:endParaRPr lang="en-US" sz="13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1657" y="1190211"/>
            <a:ext cx="8998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85000"/>
                  </a:schemeClr>
                </a:solidFill>
              </a:rPr>
              <a:t>$32.00</a:t>
            </a:r>
            <a:endParaRPr lang="en-US" sz="13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3392" r="73292" b="83125"/>
          <a:stretch/>
        </p:blipFill>
        <p:spPr bwMode="auto">
          <a:xfrm>
            <a:off x="5466443" y="3784759"/>
            <a:ext cx="1843314" cy="3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905345"/>
              </p:ext>
            </p:extLst>
          </p:nvPr>
        </p:nvGraphicFramePr>
        <p:xfrm>
          <a:off x="304800" y="697864"/>
          <a:ext cx="3924300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86279"/>
              </p:ext>
            </p:extLst>
          </p:nvPr>
        </p:nvGraphicFramePr>
        <p:xfrm>
          <a:off x="4414157" y="685482"/>
          <a:ext cx="4127500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617093"/>
              </p:ext>
            </p:extLst>
          </p:nvPr>
        </p:nvGraphicFramePr>
        <p:xfrm>
          <a:off x="4417459" y="3664857"/>
          <a:ext cx="4181348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24450" y="3031410"/>
            <a:ext cx="144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IPO= $17.00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2966421"/>
            <a:ext cx="20288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Price as of Jan 2012 = $41.88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5219700" y="5601215"/>
            <a:ext cx="144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IPO=$18.00</a:t>
            </a:r>
            <a:endParaRPr lang="en-US" sz="1300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260799"/>
              </p:ext>
            </p:extLst>
          </p:nvPr>
        </p:nvGraphicFramePr>
        <p:xfrm>
          <a:off x="228600" y="3694952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6" y="3690257"/>
            <a:ext cx="1509713" cy="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86200" y="1752600"/>
            <a:ext cx="5029200" cy="34360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Public Value $4 Billion+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$400m to Hearst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$212 to Madison Dearborn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$180m to DELL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$117m to IronMountain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Private; Revenue &gt;$200m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3048000" cy="358848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NetSuite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iCrossing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FieldGlass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MessengerOne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Connected</a:t>
            </a:r>
          </a:p>
          <a:p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Newgistics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" y="4953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STARVEST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- Experienced B2B Investors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19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52400" y="1219200"/>
            <a:ext cx="88392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45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Starvest partners overview</a:t>
            </a:r>
            <a:endParaRPr lang="en-US" sz="45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1371600"/>
            <a:ext cx="6324600" cy="4419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Established 1998; Two funds – $400 million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Technology - enabled business services (B2B)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Software-as-a-Service (SaaS)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Internet Marketing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Data/Information-based businesses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eCommerce (technology and infrastructure)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Security and Compliance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Expansion stage ($2m - $20 million revenue)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Workflow, transaction - based revenue, network effects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Invest nationwide (30% NY, 30% Silicon Valley)</a:t>
            </a:r>
          </a:p>
          <a:p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“Where can we add value” – Service Provider</a:t>
            </a:r>
          </a:p>
          <a:p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6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4"/>
          </p:nvPr>
        </p:nvSpPr>
        <p:spPr>
          <a:xfrm>
            <a:off x="4051300" y="1600200"/>
            <a:ext cx="4724400" cy="3505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NewComLink</a:t>
            </a:r>
          </a:p>
          <a:p>
            <a:r>
              <a:rPr lang="en-US" sz="3000" dirty="0">
                <a:latin typeface="Calibri" pitchFamily="34" charset="0"/>
                <a:cs typeface="Calibri" pitchFamily="34" charset="0"/>
              </a:rPr>
              <a:t>IRON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Solutions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Transactis</a:t>
            </a:r>
            <a:endParaRPr lang="en-US" sz="3000" dirty="0" smtClean="0"/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PrecisionDemand</a:t>
            </a:r>
          </a:p>
          <a:p>
            <a:r>
              <a:rPr lang="en-US" sz="3000" dirty="0">
                <a:latin typeface="Calibri" pitchFamily="34" charset="0"/>
                <a:cs typeface="Calibri" pitchFamily="34" charset="0"/>
              </a:rPr>
              <a:t>The Receivables Exchange</a:t>
            </a:r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2819400" cy="3505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Veracode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Switchfly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Xignite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RAMP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Host Analytics</a:t>
            </a:r>
          </a:p>
          <a:p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4962"/>
            <a:ext cx="8305800" cy="8080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Current StarVest II B2B Portfolio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20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09600" y="1066800"/>
            <a:ext cx="81534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" y="1600200"/>
            <a:ext cx="3121429" cy="3208713"/>
          </a:xfrm>
          <a:prstGeom prst="ellipse">
            <a:avLst/>
          </a:prstGeom>
          <a:ln w="63500">
            <a:noFill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76" y="1243624"/>
            <a:ext cx="2438400" cy="36458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21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205">
            <a:off x="5381122" y="3784993"/>
            <a:ext cx="2469109" cy="2818616"/>
          </a:xfrm>
          <a:prstGeom prst="rect">
            <a:avLst/>
          </a:prstGeom>
        </p:spPr>
      </p:pic>
      <p:sp>
        <p:nvSpPr>
          <p:cNvPr id="27" name="&quot;No&quot; Symbol 26"/>
          <p:cNvSpPr/>
          <p:nvPr/>
        </p:nvSpPr>
        <p:spPr>
          <a:xfrm>
            <a:off x="990600" y="1524000"/>
            <a:ext cx="3276600" cy="3352800"/>
          </a:xfrm>
          <a:prstGeom prst="noSmoking">
            <a:avLst>
              <a:gd name="adj" fmla="val 673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7921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Venture B2C INVESTMENTS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318627"/>
              </p:ext>
            </p:extLst>
          </p:nvPr>
        </p:nvGraphicFramePr>
        <p:xfrm>
          <a:off x="457200" y="1219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" fill="hold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" fill="hold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" fill="hold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" fill="hold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" fill="hold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" fill="hold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" fill="hold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" fill="hold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" fill="hold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" fill="hold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" fill="hold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" fill="hold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" fill="hold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" fill="hold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" fill="hold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" fill="hold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" fill="hold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" fill="hold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" fill="hold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" fill="hold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" fill="hold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" fill="hold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" fill="hold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" fill="hold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" fill="hold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" fill="hold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" fill="hold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" fill="hold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" fill="hold"/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" fill="hold"/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" fill="hold"/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" fill="hold"/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" fill="hold"/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" fill="hold"/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" fill="hold"/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" fill="hold"/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" fill="hold"/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" fill="hold"/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" fill="hold"/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" fill="hold"/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" fill="hold"/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" fill="hold"/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" fill="hold"/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" fill="hold"/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" fill="hold"/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" fill="hold"/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562850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2" y="838200"/>
            <a:ext cx="8102137" cy="51816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5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Attractions</a:t>
            </a:r>
            <a:r>
              <a:rPr lang="en-US" sz="45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of B2C</a:t>
            </a:r>
            <a:endParaRPr lang="en-US" sz="45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90600" y="1524000"/>
            <a:ext cx="72390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Small upfront development investment</a:t>
            </a: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Consumers willing to try new things</a:t>
            </a: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Can generate many users quickly (viral)</a:t>
            </a: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Generate initial revenue quickly (Google Ad Exchange)</a:t>
            </a: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Rapid valuation increases possible!</a:t>
            </a:r>
          </a:p>
          <a:p>
            <a:pPr marL="36576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295400" y="1143000"/>
            <a:ext cx="5943601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10050"/>
            <a:ext cx="4038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77806" y="5619750"/>
            <a:ext cx="4038600" cy="17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8991600" cy="68548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B2C Valuations:  pre Ipo Performance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4057"/>
            <a:ext cx="1210564" cy="4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34057"/>
            <a:ext cx="1208290" cy="3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18" y="3733800"/>
            <a:ext cx="1306982" cy="4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1" y="3739832"/>
            <a:ext cx="1717999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211140"/>
              </p:ext>
            </p:extLst>
          </p:nvPr>
        </p:nvGraphicFramePr>
        <p:xfrm>
          <a:off x="381000" y="685482"/>
          <a:ext cx="4041648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215662"/>
              </p:ext>
            </p:extLst>
          </p:nvPr>
        </p:nvGraphicFramePr>
        <p:xfrm>
          <a:off x="4724400" y="685482"/>
          <a:ext cx="4041648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13544"/>
              </p:ext>
            </p:extLst>
          </p:nvPr>
        </p:nvGraphicFramePr>
        <p:xfrm>
          <a:off x="304800" y="3689223"/>
          <a:ext cx="4041648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489154"/>
              </p:ext>
            </p:extLst>
          </p:nvPr>
        </p:nvGraphicFramePr>
        <p:xfrm>
          <a:off x="4724400" y="3689223"/>
          <a:ext cx="4041648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114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5" grpId="0">
        <p:bldAsOne/>
      </p:bldGraphic>
      <p:bldGraphic spid="36" grpId="0">
        <p:bldAsOne/>
      </p:bldGraphic>
      <p:bldGraphic spid="3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1000"/>
            <a:ext cx="7772399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Comments on B2B Investments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pPr algn="ctr"/>
              <a:t>8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3058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500" i="1" dirty="0" smtClean="0">
                <a:latin typeface="Calibri" pitchFamily="34" charset="0"/>
                <a:cs typeface="Calibri" pitchFamily="34" charset="0"/>
              </a:rPr>
              <a:t>Let’s face it, business to business is </a:t>
            </a:r>
            <a:r>
              <a:rPr lang="en-US" sz="3500" dirty="0" smtClean="0">
                <a:latin typeface="Calibri" pitchFamily="34" charset="0"/>
                <a:cs typeface="Calibri" pitchFamily="34" charset="0"/>
              </a:rPr>
              <a:t>DEAD</a:t>
            </a:r>
            <a:r>
              <a:rPr lang="en-US" sz="3500" i="1" dirty="0" smtClean="0">
                <a:latin typeface="Calibri" pitchFamily="34" charset="0"/>
                <a:cs typeface="Calibri" pitchFamily="34" charset="0"/>
              </a:rPr>
              <a:t>.”   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				       BusinessWeek, August 2011</a:t>
            </a: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500" i="1" dirty="0" smtClean="0">
                <a:latin typeface="Calibri" pitchFamily="34" charset="0"/>
                <a:cs typeface="Calibri" pitchFamily="34" charset="0"/>
              </a:rPr>
              <a:t>The Death of B2B Venture Capital”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						      Prominent VC, October 2009</a:t>
            </a: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500" i="1" dirty="0" smtClean="0">
                <a:latin typeface="Calibri" pitchFamily="34" charset="0"/>
                <a:cs typeface="Calibri" pitchFamily="34" charset="0"/>
              </a:rPr>
              <a:t>“VC’s have given up on [B2B].”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	                          	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	Andy Bechtolsheim, Founder, Sun Microsystems         	 					WSJ  May 2011</a:t>
            </a:r>
          </a:p>
          <a:p>
            <a:pPr marL="36576" indent="0">
              <a:buNone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endParaRPr lang="en-US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6576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838200" y="1143000"/>
            <a:ext cx="7543800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9401" y="563562"/>
            <a:ext cx="2170301" cy="7318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But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B614-FE99-4E84-B018-7E29B17BD29C}" type="slidenum">
              <a:rPr lang="en-US" smtClean="0">
                <a:latin typeface="Calibri" pitchFamily="34" charset="0"/>
                <a:cs typeface="Calibri" pitchFamily="34" charset="0"/>
              </a:rPr>
              <a:t>9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7848600" cy="3763963"/>
          </a:xfrm>
        </p:spPr>
        <p:txBody>
          <a:bodyPr>
            <a:normAutofit fontScale="77500" lnSpcReduction="20000"/>
          </a:bodyPr>
          <a:lstStyle/>
          <a:p>
            <a:pPr marL="1042416" lvl="3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1042416" lvl="3" indent="0" algn="ctr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4600" dirty="0">
                <a:latin typeface="Calibri" pitchFamily="34" charset="0"/>
                <a:cs typeface="Calibri" pitchFamily="34" charset="0"/>
              </a:rPr>
              <a:t>Attracting Consumers is </a:t>
            </a:r>
            <a:r>
              <a:rPr lang="en-US" sz="4600" u="sng" dirty="0">
                <a:latin typeface="Calibri" pitchFamily="34" charset="0"/>
                <a:cs typeface="Calibri" pitchFamily="34" charset="0"/>
              </a:rPr>
              <a:t>Unpredictable</a:t>
            </a:r>
          </a:p>
          <a:p>
            <a:pPr marL="36576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					     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(Read: Expensive)</a:t>
            </a:r>
          </a:p>
          <a:p>
            <a:pPr marL="1042416" lvl="3" indent="0">
              <a:buNone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42416" lvl="3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	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1" y="1295400"/>
            <a:ext cx="8192898" cy="0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1991</TotalTime>
  <Words>395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PowerPoint Presentation</vt:lpstr>
      <vt:lpstr>Starvest partners overview</vt:lpstr>
      <vt:lpstr>Venture B2C INVESTMENTS</vt:lpstr>
      <vt:lpstr>PowerPoint Presentation</vt:lpstr>
      <vt:lpstr>PowerPoint Presentation</vt:lpstr>
      <vt:lpstr>Attractions of B2C</vt:lpstr>
      <vt:lpstr>PowerPoint Presentation</vt:lpstr>
      <vt:lpstr>Comments on B2B Investments</vt:lpstr>
      <vt:lpstr>But…</vt:lpstr>
      <vt:lpstr>PowerPoint Presentation</vt:lpstr>
      <vt:lpstr>But…</vt:lpstr>
      <vt:lpstr>$ Generated per user</vt:lpstr>
      <vt:lpstr>But…</vt:lpstr>
      <vt:lpstr>Time to 1 million users</vt:lpstr>
      <vt:lpstr>PowerPoint Presentation</vt:lpstr>
      <vt:lpstr>PowerPoint Presentation</vt:lpstr>
      <vt:lpstr>B2B Attractions      </vt:lpstr>
      <vt:lpstr>PowerPoint Presentation</vt:lpstr>
      <vt:lpstr>STARVEST - Experienced B2B Investors</vt:lpstr>
      <vt:lpstr>Current StarVest II B2B Portfolio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rveron</dc:creator>
  <cp:lastModifiedBy>larry</cp:lastModifiedBy>
  <cp:revision>119</cp:revision>
  <cp:lastPrinted>2013-01-14T19:10:58Z</cp:lastPrinted>
  <dcterms:created xsi:type="dcterms:W3CDTF">2011-10-20T15:56:04Z</dcterms:created>
  <dcterms:modified xsi:type="dcterms:W3CDTF">2013-01-14T19:50:24Z</dcterms:modified>
</cp:coreProperties>
</file>